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243" r:id="rId1"/>
  </p:sldMasterIdLst>
  <p:notesMasterIdLst>
    <p:notesMasterId r:id="rId22"/>
  </p:notesMasterIdLst>
  <p:handoutMasterIdLst>
    <p:handoutMasterId r:id="rId23"/>
  </p:handoutMasterIdLst>
  <p:sldIdLst>
    <p:sldId id="290" r:id="rId2"/>
    <p:sldId id="306" r:id="rId3"/>
    <p:sldId id="293" r:id="rId4"/>
    <p:sldId id="310" r:id="rId5"/>
    <p:sldId id="295" r:id="rId6"/>
    <p:sldId id="303" r:id="rId7"/>
    <p:sldId id="300" r:id="rId8"/>
    <p:sldId id="322" r:id="rId9"/>
    <p:sldId id="313" r:id="rId10"/>
    <p:sldId id="299" r:id="rId11"/>
    <p:sldId id="314" r:id="rId12"/>
    <p:sldId id="320" r:id="rId13"/>
    <p:sldId id="321" r:id="rId14"/>
    <p:sldId id="308" r:id="rId15"/>
    <p:sldId id="304" r:id="rId16"/>
    <p:sldId id="309" r:id="rId17"/>
    <p:sldId id="298" r:id="rId18"/>
    <p:sldId id="315" r:id="rId19"/>
    <p:sldId id="316" r:id="rId20"/>
    <p:sldId id="305" r:id="rId21"/>
  </p:sldIdLst>
  <p:sldSz cx="9144000" cy="6858000" type="screen4x3"/>
  <p:notesSz cx="6858000" cy="9144000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DBDBDB"/>
    <a:srgbClr val="F0F0F0"/>
    <a:srgbClr val="FFFFFF"/>
    <a:srgbClr val="000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62" autoAdjust="0"/>
    <p:restoredTop sz="94636" autoAdjust="0"/>
  </p:normalViewPr>
  <p:slideViewPr>
    <p:cSldViewPr>
      <p:cViewPr varScale="1">
        <p:scale>
          <a:sx n="95" d="100"/>
          <a:sy n="95" d="100"/>
        </p:scale>
        <p:origin x="122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>
            <a:extLst>
              <a:ext uri="{FF2B5EF4-FFF2-40B4-BE49-F238E27FC236}">
                <a16:creationId xmlns:a16="http://schemas.microsoft.com/office/drawing/2014/main" id="{F24AE1D5-399D-47E9-B713-5625B8AC4B0C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6979" name="Rectangle 3">
            <a:extLst>
              <a:ext uri="{FF2B5EF4-FFF2-40B4-BE49-F238E27FC236}">
                <a16:creationId xmlns:a16="http://schemas.microsoft.com/office/drawing/2014/main" id="{ED8386A5-BFC7-4E32-94E6-4EDE529FE979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6980" name="Rectangle 4">
            <a:extLst>
              <a:ext uri="{FF2B5EF4-FFF2-40B4-BE49-F238E27FC236}">
                <a16:creationId xmlns:a16="http://schemas.microsoft.com/office/drawing/2014/main" id="{FA1522DA-0360-46D0-A20E-D9CE6B229E31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6981" name="Rectangle 5">
            <a:extLst>
              <a:ext uri="{FF2B5EF4-FFF2-40B4-BE49-F238E27FC236}">
                <a16:creationId xmlns:a16="http://schemas.microsoft.com/office/drawing/2014/main" id="{BD3110B1-388B-491F-B810-DF04A097591D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/>
            </a:lvl1pPr>
          </a:lstStyle>
          <a:p>
            <a:pPr>
              <a:defRPr/>
            </a:pPr>
            <a:fld id="{7D057D11-F779-452C-B63B-747B9C8564F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>
            <a:extLst>
              <a:ext uri="{FF2B5EF4-FFF2-40B4-BE49-F238E27FC236}">
                <a16:creationId xmlns:a16="http://schemas.microsoft.com/office/drawing/2014/main" id="{DF5F4347-4CB2-4B35-A497-7E5C2370B3F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31075" name="Rectangle 3">
            <a:extLst>
              <a:ext uri="{FF2B5EF4-FFF2-40B4-BE49-F238E27FC236}">
                <a16:creationId xmlns:a16="http://schemas.microsoft.com/office/drawing/2014/main" id="{D2B83A1A-BD4C-4EF2-B090-D43AF21A8E3E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292" name="Rectangle 4">
            <a:extLst>
              <a:ext uri="{FF2B5EF4-FFF2-40B4-BE49-F238E27FC236}">
                <a16:creationId xmlns:a16="http://schemas.microsoft.com/office/drawing/2014/main" id="{5467910D-CB9C-4EBE-934D-3690BB18E186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1077" name="Rectangle 5">
            <a:extLst>
              <a:ext uri="{FF2B5EF4-FFF2-40B4-BE49-F238E27FC236}">
                <a16:creationId xmlns:a16="http://schemas.microsoft.com/office/drawing/2014/main" id="{77655EF0-1337-4235-A0EE-AF681BEE7116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131078" name="Rectangle 6">
            <a:extLst>
              <a:ext uri="{FF2B5EF4-FFF2-40B4-BE49-F238E27FC236}">
                <a16:creationId xmlns:a16="http://schemas.microsoft.com/office/drawing/2014/main" id="{1871D87F-1022-45DA-9F1C-0816CA2EDBD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31079" name="Rectangle 7">
            <a:extLst>
              <a:ext uri="{FF2B5EF4-FFF2-40B4-BE49-F238E27FC236}">
                <a16:creationId xmlns:a16="http://schemas.microsoft.com/office/drawing/2014/main" id="{DE000D8C-9D63-44CF-83C8-7FF12BF7807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/>
            </a:lvl1pPr>
          </a:lstStyle>
          <a:p>
            <a:pPr>
              <a:defRPr/>
            </a:pPr>
            <a:fld id="{C633C4FB-A5E4-4862-BD7E-CCE83E93871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633C4FB-A5E4-4862-BD7E-CCE83E93871D}" type="slidenum">
              <a:rPr lang="en-US" altLang="ko-KR" smtClean="0"/>
              <a:pPr>
                <a:defRPr/>
              </a:pPr>
              <a:t>14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990472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9F784A67-8A13-47B6-BE15-41348A4BBBFD}"/>
              </a:ext>
            </a:extLst>
          </p:cNvPr>
          <p:cNvSpPr/>
          <p:nvPr/>
        </p:nvSpPr>
        <p:spPr>
          <a:xfrm>
            <a:off x="428625" y="0"/>
            <a:ext cx="828675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14348" y="2143116"/>
            <a:ext cx="7643866" cy="1500198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785786" y="3786190"/>
            <a:ext cx="7500990" cy="857256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클릭하여 마스터 부제목 스타일 편집</a:t>
            </a:r>
            <a:endParaRPr lang="en-US"/>
          </a:p>
        </p:txBody>
      </p:sp>
      <p:sp>
        <p:nvSpPr>
          <p:cNvPr id="5" name="날짜 개체 틀 3">
            <a:extLst>
              <a:ext uri="{FF2B5EF4-FFF2-40B4-BE49-F238E27FC236}">
                <a16:creationId xmlns:a16="http://schemas.microsoft.com/office/drawing/2014/main" id="{BD04A358-0F64-4E0E-80DE-93D687CE5E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id="{C71EBC7B-5F19-4920-8EF2-85DD81430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6B8C9A9D-341B-448A-BB99-F32C8CAD6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DF005-5A7D-4D1D-B214-D6FC9DC7360B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55469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>
            <a:extLst>
              <a:ext uri="{FF2B5EF4-FFF2-40B4-BE49-F238E27FC236}">
                <a16:creationId xmlns:a16="http://schemas.microsoft.com/office/drawing/2014/main" id="{C3294305-0707-411F-A9CC-668EFC95BA63}"/>
              </a:ext>
            </a:extLst>
          </p:cNvPr>
          <p:cNvCxnSpPr/>
          <p:nvPr/>
        </p:nvCxnSpPr>
        <p:spPr>
          <a:xfrm>
            <a:off x="455646" y="1428736"/>
            <a:ext cx="8215370" cy="1588"/>
          </a:xfrm>
          <a:prstGeom prst="line">
            <a:avLst/>
          </a:prstGeom>
          <a:noFill/>
          <a:ln w="28575" cap="sq" cmpd="sng" algn="ctr">
            <a:solidFill>
              <a:srgbClr val="E49458"/>
            </a:solidFill>
            <a:prstDash val="solid"/>
          </a:ln>
          <a:effectLst>
            <a:outerShdw blurRad="12700" dir="5400000" algn="tl">
              <a:srgbClr val="EBE9ED">
                <a:alpha val="2745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9200000"/>
            </a:lightRig>
          </a:scene3d>
          <a:sp3d prstMaterial="matte">
            <a:bevelT h="88900"/>
            <a:contourClr>
              <a:srgbClr val="E49458">
                <a:tint val="100000"/>
                <a:shade val="100000"/>
                <a:hueMod val="100000"/>
                <a:satMod val="100000"/>
              </a:srgbClr>
            </a:contourClr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b"/>
          <a:lstStyle>
            <a:lvl1pPr>
              <a:defRPr b="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500175"/>
            <a:ext cx="8229600" cy="462598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날짜 개체 틀 3">
            <a:extLst>
              <a:ext uri="{FF2B5EF4-FFF2-40B4-BE49-F238E27FC236}">
                <a16:creationId xmlns:a16="http://schemas.microsoft.com/office/drawing/2014/main" id="{E198185A-D30C-4B1E-B349-E21D5F66F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id="{9819478B-E8BE-44A2-885D-365FCC68A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43C28290-5902-4F22-9B6A-A02357A8B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AA00C8-5BE7-4557-8A79-15456946FB38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59210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827ABF88-5DF5-475F-84C0-B9856D7D28C9}"/>
              </a:ext>
            </a:extLst>
          </p:cNvPr>
          <p:cNvSpPr/>
          <p:nvPr/>
        </p:nvSpPr>
        <p:spPr>
          <a:xfrm>
            <a:off x="7643813" y="-15875"/>
            <a:ext cx="1500187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643834" y="285728"/>
            <a:ext cx="1214446" cy="6286546"/>
          </a:xfrm>
          <a:noFill/>
        </p:spPr>
        <p:txBody>
          <a:bodyPr vert="eaVert" anchor="b"/>
          <a:lstStyle>
            <a:lvl1pPr algn="ctr">
              <a:defRPr b="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571481"/>
            <a:ext cx="7115196" cy="5715044"/>
          </a:xfrm>
        </p:spPr>
        <p:txBody>
          <a:bodyPr vert="eaVer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날짜 개체 틀 3">
            <a:extLst>
              <a:ext uri="{FF2B5EF4-FFF2-40B4-BE49-F238E27FC236}">
                <a16:creationId xmlns:a16="http://schemas.microsoft.com/office/drawing/2014/main" id="{771EE88F-F2FE-4B83-B359-06B38F97C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id="{21B3670D-B17D-4BF4-938A-2A3DF1AD7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155CB931-779B-4851-A771-D6C766E6C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27C8C-71D1-401A-8130-8EA9BBE1B236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35205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25DFB82B-B63C-4EB2-86C8-6379AC040C06}"/>
              </a:ext>
            </a:extLst>
          </p:cNvPr>
          <p:cNvSpPr/>
          <p:nvPr/>
        </p:nvSpPr>
        <p:spPr>
          <a:xfrm>
            <a:off x="0" y="0"/>
            <a:ext cx="28575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SzPct val="70000"/>
              <a:buFont typeface="Wingdings"/>
              <a:buChar char=""/>
              <a:defRPr/>
            </a:lvl1pPr>
            <a:lvl2pPr>
              <a:buSzPct val="120000"/>
              <a:defRPr/>
            </a:lvl2pPr>
            <a:lvl3pPr>
              <a:buSzPct val="120000"/>
              <a:defRPr/>
            </a:lvl3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03475" y="285728"/>
            <a:ext cx="8554805" cy="939784"/>
          </a:xfrm>
        </p:spPr>
        <p:txBody>
          <a:bodyPr/>
          <a:lstStyle>
            <a:lvl1pPr>
              <a:defRPr b="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5" name="날짜 개체 틀 3">
            <a:extLst>
              <a:ext uri="{FF2B5EF4-FFF2-40B4-BE49-F238E27FC236}">
                <a16:creationId xmlns:a16="http://schemas.microsoft.com/office/drawing/2014/main" id="{E9DB85E3-A749-4764-8D44-5E3091FD4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id="{0A2CC04A-07D8-470E-B57C-C877D0ED8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5B7A0F8B-802E-4CD9-AB68-141A187F8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2184DC-660A-4472-974E-FD7572D3CD71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86796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84C2B63A-D719-4477-B4C6-BA3058B72527}"/>
              </a:ext>
            </a:extLst>
          </p:cNvPr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F78D72D6-AC92-4C3A-92F9-A57DCD55F612}"/>
              </a:ext>
            </a:extLst>
          </p:cNvPr>
          <p:cNvCxnSpPr/>
          <p:nvPr/>
        </p:nvCxnSpPr>
        <p:spPr>
          <a:xfrm>
            <a:off x="500034" y="4429132"/>
            <a:ext cx="7715304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3071810"/>
            <a:ext cx="7715304" cy="1504952"/>
          </a:xfrm>
        </p:spPr>
        <p:txBody>
          <a:bodyPr/>
          <a:lstStyle>
            <a:lvl1pPr algn="l">
              <a:defRPr sz="4000" b="0" cap="all">
                <a:effectLst>
                  <a:outerShdw blurRad="44450" dist="25400" dir="2700000" algn="tl" rotWithShape="0">
                    <a:schemeClr val="bg1">
                      <a:alpha val="51000"/>
                    </a:schemeClr>
                  </a:outerShdw>
                </a:effectLst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00034" y="4500570"/>
            <a:ext cx="7715304" cy="164306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600">
                <a:solidFill>
                  <a:schemeClr val="tx2"/>
                </a:solidFill>
              </a:defRPr>
            </a:lvl3pPr>
            <a:lvl4pPr marL="1371600" indent="0">
              <a:buNone/>
              <a:defRPr sz="1400">
                <a:solidFill>
                  <a:schemeClr val="tx2"/>
                </a:solidFill>
              </a:defRPr>
            </a:lvl4pPr>
            <a:lvl5pPr marL="1828800" indent="0">
              <a:buNone/>
              <a:defRPr sz="1400">
                <a:solidFill>
                  <a:schemeClr val="tx2"/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id="{8DD44880-19F3-4C8A-9521-475A5D6BA16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13DA9782-42A0-46EB-B37C-B2A2003F0BC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245DA-D870-4EE6-AFB0-98ED398EE920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8" name="날짜 개체 틀 7">
            <a:extLst>
              <a:ext uri="{FF2B5EF4-FFF2-40B4-BE49-F238E27FC236}">
                <a16:creationId xmlns:a16="http://schemas.microsoft.com/office/drawing/2014/main" id="{FDDC1982-1C62-4D86-A466-0496B1660C38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00378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6FD9391A-B70F-410B-B041-C8EBDF95F67D}"/>
              </a:ext>
            </a:extLst>
          </p:cNvPr>
          <p:cNvSpPr/>
          <p:nvPr/>
        </p:nvSpPr>
        <p:spPr>
          <a:xfrm>
            <a:off x="0" y="285750"/>
            <a:ext cx="9144000" cy="1143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 bwMode="invGray">
          <a:xfrm>
            <a:off x="785782" y="1643050"/>
            <a:ext cx="3786218" cy="4429156"/>
          </a:xfrm>
          <a:prstGeom prst="roundRect">
            <a:avLst>
              <a:gd name="adj" fmla="val 5345"/>
            </a:avLst>
          </a:prstGeom>
          <a:solidFill>
            <a:schemeClr val="tx2">
              <a:tint val="50000"/>
              <a:alpha val="50000"/>
            </a:schemeClr>
          </a:solidFill>
          <a:effectLst/>
          <a:scene3d>
            <a:camera prst="orthographicFront"/>
            <a:lightRig rig="threePt" dir="t"/>
          </a:scene3d>
          <a:sp3d contourW="12700">
            <a:bevelT/>
            <a:contourClr>
              <a:schemeClr val="bg2"/>
            </a:contourClr>
          </a:sp3d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 bwMode="invGray">
          <a:xfrm>
            <a:off x="4714876" y="1643050"/>
            <a:ext cx="3785616" cy="4429156"/>
          </a:xfrm>
          <a:prstGeom prst="roundRect">
            <a:avLst>
              <a:gd name="adj" fmla="val 6980"/>
            </a:avLst>
          </a:prstGeom>
          <a:solidFill>
            <a:schemeClr val="tx2">
              <a:tint val="75000"/>
              <a:alpha val="50000"/>
            </a:schemeClr>
          </a:solidFill>
          <a:effectLst/>
          <a:scene3d>
            <a:camera prst="orthographicFront"/>
            <a:lightRig rig="threePt" dir="t"/>
          </a:scene3d>
          <a:sp3d contourW="12700">
            <a:bevelT/>
            <a:contourClr>
              <a:schemeClr val="bg2"/>
            </a:contourClr>
          </a:sp3d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6" name="날짜 개체 틀 4">
            <a:extLst>
              <a:ext uri="{FF2B5EF4-FFF2-40B4-BE49-F238E27FC236}">
                <a16:creationId xmlns:a16="http://schemas.microsoft.com/office/drawing/2014/main" id="{DE17994F-9BF9-4751-9471-B2B10A700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바닥글 개체 틀 5">
            <a:extLst>
              <a:ext uri="{FF2B5EF4-FFF2-40B4-BE49-F238E27FC236}">
                <a16:creationId xmlns:a16="http://schemas.microsoft.com/office/drawing/2014/main" id="{00348589-3908-4E79-B689-1672553D5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슬라이드 번호 개체 틀 6">
            <a:extLst>
              <a:ext uri="{FF2B5EF4-FFF2-40B4-BE49-F238E27FC236}">
                <a16:creationId xmlns:a16="http://schemas.microsoft.com/office/drawing/2014/main" id="{6EEB1B9E-C6B8-42DF-8155-1A3637C0D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7D781-4FB6-4E16-BF73-6C2D768BC541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9778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>
            <a:extLst>
              <a:ext uri="{FF2B5EF4-FFF2-40B4-BE49-F238E27FC236}">
                <a16:creationId xmlns:a16="http://schemas.microsoft.com/office/drawing/2014/main" id="{FCE84667-A709-49F5-B8B0-A25B331A4829}"/>
              </a:ext>
            </a:extLst>
          </p:cNvPr>
          <p:cNvSpPr/>
          <p:nvPr/>
        </p:nvSpPr>
        <p:spPr>
          <a:xfrm>
            <a:off x="0" y="0"/>
            <a:ext cx="28575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88A83DD1-DB53-4073-B93B-5EF70A7336CF}"/>
              </a:ext>
            </a:extLst>
          </p:cNvPr>
          <p:cNvSpPr/>
          <p:nvPr/>
        </p:nvSpPr>
        <p:spPr>
          <a:xfrm>
            <a:off x="8859838" y="0"/>
            <a:ext cx="28575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10" name="내용 개체 틀 9"/>
          <p:cNvSpPr>
            <a:spLocks noGrp="1"/>
          </p:cNvSpPr>
          <p:nvPr>
            <p:ph sz="half" idx="2"/>
          </p:nvPr>
        </p:nvSpPr>
        <p:spPr bwMode="invGray">
          <a:xfrm>
            <a:off x="500038" y="1500174"/>
            <a:ext cx="4000529" cy="3786214"/>
          </a:xfrm>
          <a:prstGeom prst="roundRect">
            <a:avLst>
              <a:gd name="adj" fmla="val 5345"/>
            </a:avLst>
          </a:prstGeom>
          <a:gradFill flip="none" rotWithShape="1">
            <a:gsLst>
              <a:gs pos="0">
                <a:schemeClr val="accent1">
                  <a:shade val="75000"/>
                  <a:alpha val="50000"/>
                </a:schemeClr>
              </a:gs>
              <a:gs pos="100000">
                <a:schemeClr val="accent1">
                  <a:shade val="75000"/>
                  <a:tint val="20000"/>
                  <a:alpha val="50000"/>
                </a:schemeClr>
              </a:gs>
            </a:gsLst>
            <a:lin ang="13500000" scaled="1"/>
            <a:tileRect/>
          </a:gradFill>
          <a:effectLst/>
          <a:scene3d>
            <a:camera prst="orthographicFront"/>
            <a:lightRig rig="glow" dir="t">
              <a:rot lat="0" lon="0" rev="4800000"/>
            </a:lightRig>
          </a:scene3d>
          <a:sp3d extrusionH="12700" contourW="12700" prstMaterial="powder">
            <a:bevelT h="12700"/>
            <a:bevelB h="50800"/>
            <a:contourClr>
              <a:schemeClr val="bg2"/>
            </a:contourClr>
          </a:sp3d>
        </p:spPr>
        <p:txBody>
          <a:bodyPr/>
          <a:lstStyle>
            <a:lvl1pPr>
              <a:defRPr sz="2800">
                <a:solidFill>
                  <a:schemeClr val="tx1">
                    <a:tint val="95000"/>
                  </a:schemeClr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 bwMode="ltGray">
          <a:xfrm>
            <a:off x="500038" y="5429264"/>
            <a:ext cx="4005072" cy="71438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 b="0">
                <a:solidFill>
                  <a:schemeClr val="tx1"/>
                </a:solidFill>
              </a:defRPr>
            </a:lvl2pPr>
            <a:lvl3pPr marL="914400" indent="0" algn="ctr">
              <a:buNone/>
              <a:defRPr sz="1800" b="0">
                <a:solidFill>
                  <a:schemeClr val="tx1"/>
                </a:solidFill>
              </a:defRPr>
            </a:lvl3pPr>
            <a:lvl4pPr marL="1371600" indent="0" algn="ctr">
              <a:buNone/>
              <a:defRPr sz="1600" b="0">
                <a:solidFill>
                  <a:schemeClr val="tx1"/>
                </a:solidFill>
              </a:defRPr>
            </a:lvl4pPr>
            <a:lvl5pPr marL="1828800" indent="0" algn="ctr">
              <a:buNone/>
              <a:defRPr sz="1600" b="0">
                <a:solidFill>
                  <a:schemeClr val="tx1"/>
                </a:solidFill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12" name="내용 개체 틀 11"/>
          <p:cNvSpPr>
            <a:spLocks noGrp="1"/>
          </p:cNvSpPr>
          <p:nvPr>
            <p:ph sz="half" idx="4"/>
          </p:nvPr>
        </p:nvSpPr>
        <p:spPr bwMode="invGray">
          <a:xfrm>
            <a:off x="4716932" y="1500174"/>
            <a:ext cx="4000529" cy="3786214"/>
          </a:xfrm>
          <a:prstGeom prst="roundRect">
            <a:avLst>
              <a:gd name="adj" fmla="val 5345"/>
            </a:avLst>
          </a:prstGeom>
          <a:gradFill flip="none" rotWithShape="1">
            <a:gsLst>
              <a:gs pos="0">
                <a:schemeClr val="accent2">
                  <a:shade val="75000"/>
                  <a:alpha val="50000"/>
                </a:schemeClr>
              </a:gs>
              <a:gs pos="100000">
                <a:schemeClr val="accent2">
                  <a:tint val="20000"/>
                  <a:alpha val="50000"/>
                </a:schemeClr>
              </a:gs>
            </a:gsLst>
            <a:lin ang="13500000" scaled="1"/>
            <a:tileRect/>
          </a:gradFill>
          <a:effectLst/>
          <a:scene3d>
            <a:camera prst="orthographicFront"/>
            <a:lightRig rig="glow" dir="t">
              <a:rot lat="0" lon="0" rev="4800000"/>
            </a:lightRig>
          </a:scene3d>
          <a:sp3d extrusionH="12700" contourW="12700" prstMaterial="powder">
            <a:bevelT h="12700"/>
            <a:bevelB h="50800"/>
            <a:contourClr>
              <a:schemeClr val="bg2"/>
            </a:contourClr>
          </a:sp3d>
        </p:spPr>
        <p:txBody>
          <a:bodyPr/>
          <a:lstStyle>
            <a:lvl1pPr>
              <a:defRPr sz="2800">
                <a:solidFill>
                  <a:schemeClr val="tx1">
                    <a:tint val="95000"/>
                  </a:schemeClr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 bwMode="ltGray">
          <a:xfrm>
            <a:off x="4714876" y="5429264"/>
            <a:ext cx="4000528" cy="71438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 b="0">
                <a:solidFill>
                  <a:schemeClr val="tx1"/>
                </a:solidFill>
              </a:defRPr>
            </a:lvl2pPr>
            <a:lvl3pPr marL="914400" indent="0" algn="ctr">
              <a:buNone/>
              <a:defRPr sz="1800" b="0">
                <a:solidFill>
                  <a:schemeClr val="tx1"/>
                </a:solidFill>
              </a:defRPr>
            </a:lvl3pPr>
            <a:lvl4pPr marL="1371600" indent="0" algn="ctr">
              <a:buNone/>
              <a:defRPr sz="1600" b="0">
                <a:solidFill>
                  <a:schemeClr val="tx1"/>
                </a:solidFill>
              </a:defRPr>
            </a:lvl4pPr>
            <a:lvl5pPr marL="1828800" indent="0" algn="ctr">
              <a:buNone/>
              <a:defRPr sz="1600" b="0">
                <a:solidFill>
                  <a:schemeClr val="tx1"/>
                </a:solidFill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9" name="날짜 개체 틀 6">
            <a:extLst>
              <a:ext uri="{FF2B5EF4-FFF2-40B4-BE49-F238E27FC236}">
                <a16:creationId xmlns:a16="http://schemas.microsoft.com/office/drawing/2014/main" id="{5D0B7D23-01EA-4E9C-9C9A-226A9D3022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1" name="바닥글 개체 틀 7">
            <a:extLst>
              <a:ext uri="{FF2B5EF4-FFF2-40B4-BE49-F238E27FC236}">
                <a16:creationId xmlns:a16="http://schemas.microsoft.com/office/drawing/2014/main" id="{AA1C0C76-104F-4FD2-A9C8-B0DC36914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3" name="슬라이드 번호 개체 틀 8">
            <a:extLst>
              <a:ext uri="{FF2B5EF4-FFF2-40B4-BE49-F238E27FC236}">
                <a16:creationId xmlns:a16="http://schemas.microsoft.com/office/drawing/2014/main" id="{5E86E5F5-FA66-4B4B-AE8A-46617F985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0BE3C-0236-4AE8-A572-534C62B26496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68821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62E6DD95-9D3E-4647-A70E-FF1AF250B467}"/>
              </a:ext>
            </a:extLst>
          </p:cNvPr>
          <p:cNvSpPr/>
          <p:nvPr/>
        </p:nvSpPr>
        <p:spPr>
          <a:xfrm>
            <a:off x="428625" y="0"/>
            <a:ext cx="828675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6766" cy="1143000"/>
          </a:xfrm>
        </p:spPr>
        <p:txBody>
          <a:bodyPr/>
          <a:lstStyle>
            <a:lvl1pPr algn="l">
              <a:defRPr b="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4" name="날짜 개체 틀 2">
            <a:extLst>
              <a:ext uri="{FF2B5EF4-FFF2-40B4-BE49-F238E27FC236}">
                <a16:creationId xmlns:a16="http://schemas.microsoft.com/office/drawing/2014/main" id="{44BEA471-F5EC-4041-933D-2C1263216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바닥글 개체 틀 3">
            <a:extLst>
              <a:ext uri="{FF2B5EF4-FFF2-40B4-BE49-F238E27FC236}">
                <a16:creationId xmlns:a16="http://schemas.microsoft.com/office/drawing/2014/main" id="{A480BBA7-F168-4E7A-B274-A931129338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4">
            <a:extLst>
              <a:ext uri="{FF2B5EF4-FFF2-40B4-BE49-F238E27FC236}">
                <a16:creationId xmlns:a16="http://schemas.microsoft.com/office/drawing/2014/main" id="{2A3CEA7B-EBAD-47A1-89E8-62D3D377C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6A5ED-98A5-4C87-BB8C-349803A6C1B0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11899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>
            <a:extLst>
              <a:ext uri="{FF2B5EF4-FFF2-40B4-BE49-F238E27FC236}">
                <a16:creationId xmlns:a16="http://schemas.microsoft.com/office/drawing/2014/main" id="{0A892B7C-9085-4175-8DDE-3557252853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바닥글 개체 틀 4">
            <a:extLst>
              <a:ext uri="{FF2B5EF4-FFF2-40B4-BE49-F238E27FC236}">
                <a16:creationId xmlns:a16="http://schemas.microsoft.com/office/drawing/2014/main" id="{E6599789-9EB2-4B1D-8226-35A76E152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슬라이드 번호 개체 틀 5">
            <a:extLst>
              <a:ext uri="{FF2B5EF4-FFF2-40B4-BE49-F238E27FC236}">
                <a16:creationId xmlns:a16="http://schemas.microsoft.com/office/drawing/2014/main" id="{E09FAF59-F9F5-4266-85D9-844C454D0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B3255-7E8E-4A5E-91F2-A0062DAE58BB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37634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07626456-4077-4EEC-8688-1F634AC2DC14}"/>
              </a:ext>
            </a:extLst>
          </p:cNvPr>
          <p:cNvSpPr/>
          <p:nvPr/>
        </p:nvSpPr>
        <p:spPr bwMode="invGray">
          <a:xfrm>
            <a:off x="285750" y="263525"/>
            <a:ext cx="8858250" cy="665163"/>
          </a:xfrm>
          <a:prstGeom prst="rect">
            <a:avLst/>
          </a:prstGeom>
          <a:solidFill>
            <a:schemeClr val="tx1">
              <a:tint val="95000"/>
              <a:alpha val="69804"/>
            </a:scheme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3C901943-B32B-4625-B664-8882F32AAD6B}"/>
              </a:ext>
            </a:extLst>
          </p:cNvPr>
          <p:cNvSpPr/>
          <p:nvPr/>
        </p:nvSpPr>
        <p:spPr>
          <a:xfrm>
            <a:off x="0" y="0"/>
            <a:ext cx="28575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 bwMode="invGray">
          <a:xfrm>
            <a:off x="500034" y="285728"/>
            <a:ext cx="8143932" cy="642942"/>
          </a:xfrm>
          <a:noFill/>
        </p:spPr>
        <p:txBody>
          <a:bodyPr anchor="b">
            <a:noAutofit/>
          </a:bodyPr>
          <a:lstStyle>
            <a:lvl1pPr algn="l">
              <a:defRPr sz="2800" b="1">
                <a:ln w="9525" cmpd="sng">
                  <a:noFill/>
                </a:ln>
                <a:solidFill>
                  <a:schemeClr val="bg1"/>
                </a:solidFill>
                <a:effectLst>
                  <a:outerShdw blurRad="44450" dist="25400" dir="2700000" algn="tl" rotWithShape="0">
                    <a:schemeClr val="tx1">
                      <a:alpha val="51000"/>
                    </a:schemeClr>
                  </a:outerShdw>
                </a:effectLst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00034" y="1006230"/>
            <a:ext cx="2214578" cy="535172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15" name="내용 개체 틀 14"/>
          <p:cNvSpPr>
            <a:spLocks noGrp="1"/>
          </p:cNvSpPr>
          <p:nvPr>
            <p:ph sz="quarter" idx="1"/>
          </p:nvPr>
        </p:nvSpPr>
        <p:spPr>
          <a:xfrm>
            <a:off x="2786064" y="1000108"/>
            <a:ext cx="5857875" cy="5357830"/>
          </a:xfr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7" name="날짜 개체 틀 4">
            <a:extLst>
              <a:ext uri="{FF2B5EF4-FFF2-40B4-BE49-F238E27FC236}">
                <a16:creationId xmlns:a16="http://schemas.microsoft.com/office/drawing/2014/main" id="{51672D84-5030-4C07-85F1-E80DE2A58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바닥글 개체 틀 5">
            <a:extLst>
              <a:ext uri="{FF2B5EF4-FFF2-40B4-BE49-F238E27FC236}">
                <a16:creationId xmlns:a16="http://schemas.microsoft.com/office/drawing/2014/main" id="{542CDE90-DEC9-49BC-A578-339C1E716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슬라이드 번호 개체 틀 6">
            <a:extLst>
              <a:ext uri="{FF2B5EF4-FFF2-40B4-BE49-F238E27FC236}">
                <a16:creationId xmlns:a16="http://schemas.microsoft.com/office/drawing/2014/main" id="{C098C820-23D3-4603-BB41-177539385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EE8A29-2BA3-480D-B013-623710D7B914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680395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4BB784B0-FFCD-4FC6-8284-AC989FBEE103}"/>
              </a:ext>
            </a:extLst>
          </p:cNvPr>
          <p:cNvSpPr/>
          <p:nvPr/>
        </p:nvSpPr>
        <p:spPr>
          <a:xfrm>
            <a:off x="0" y="3571875"/>
            <a:ext cx="9144000" cy="3286125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3571876"/>
            <a:ext cx="3286148" cy="113824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00034" y="4714884"/>
            <a:ext cx="3286148" cy="114300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8" name="그림 개체 틀 7"/>
          <p:cNvSpPr>
            <a:spLocks noGrp="1"/>
          </p:cNvSpPr>
          <p:nvPr>
            <p:ph type="pic" idx="1"/>
          </p:nvPr>
        </p:nvSpPr>
        <p:spPr>
          <a:xfrm>
            <a:off x="4000496" y="1071546"/>
            <a:ext cx="4214842" cy="4714908"/>
          </a:xfrm>
          <a:solidFill>
            <a:schemeClr val="tx2"/>
          </a:solidFill>
          <a:ln w="152400" cap="rnd">
            <a:solidFill>
              <a:srgbClr val="FFFFFF"/>
            </a:solidFill>
            <a:round/>
          </a:ln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scene3d>
            <a:camera prst="orthographicFront"/>
            <a:lightRig rig="twoPt" dir="t">
              <a:rot lat="0" lon="0" rev="10800000"/>
            </a:lightRig>
          </a:scene3d>
          <a:sp3d contourW="6350">
            <a:bevelT w="50800" h="16510"/>
            <a:contourClr>
              <a:srgbClr val="C0C0C0"/>
            </a:contourClr>
          </a:sp3d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chemeClr val="tx2">
                    <a:tint val="10000"/>
                  </a:schemeClr>
                </a:solidFill>
                <a:effectLst>
                  <a:outerShdw blurRad="50800" dist="50800" dir="5400000" algn="tl" rotWithShape="0">
                    <a:srgbClr val="000000">
                      <a:alpha val="58000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/>
          </a:p>
        </p:txBody>
      </p:sp>
      <p:sp>
        <p:nvSpPr>
          <p:cNvPr id="6" name="날짜 개체 틀 4">
            <a:extLst>
              <a:ext uri="{FF2B5EF4-FFF2-40B4-BE49-F238E27FC236}">
                <a16:creationId xmlns:a16="http://schemas.microsoft.com/office/drawing/2014/main" id="{6C371807-9A5B-4B27-835D-65BAE68397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바닥글 개체 틀 5">
            <a:extLst>
              <a:ext uri="{FF2B5EF4-FFF2-40B4-BE49-F238E27FC236}">
                <a16:creationId xmlns:a16="http://schemas.microsoft.com/office/drawing/2014/main" id="{933D43F9-6286-4461-8840-55A887933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572250"/>
            <a:ext cx="2895600" cy="2984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슬라이드 번호 개체 틀 6">
            <a:extLst>
              <a:ext uri="{FF2B5EF4-FFF2-40B4-BE49-F238E27FC236}">
                <a16:creationId xmlns:a16="http://schemas.microsoft.com/office/drawing/2014/main" id="{6000AD83-CEC9-4AAC-8EF6-AF04FA41C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511E61-BC9C-4B29-AC40-778F0B3A9236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92438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직사각형 27">
            <a:extLst>
              <a:ext uri="{FF2B5EF4-FFF2-40B4-BE49-F238E27FC236}">
                <a16:creationId xmlns:a16="http://schemas.microsoft.com/office/drawing/2014/main" id="{41BF97B4-05C8-4B39-8653-942A6A38EA92}"/>
              </a:ext>
            </a:extLst>
          </p:cNvPr>
          <p:cNvSpPr/>
          <p:nvPr/>
        </p:nvSpPr>
        <p:spPr>
          <a:xfrm>
            <a:off x="0" y="6572250"/>
            <a:ext cx="9144000" cy="285750"/>
          </a:xfrm>
          <a:prstGeom prst="rect">
            <a:avLst/>
          </a:prstGeom>
          <a:ln w="158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F6664406-E306-48E8-BD87-6459C3A7ADED}"/>
              </a:ext>
            </a:extLst>
          </p:cNvPr>
          <p:cNvSpPr/>
          <p:nvPr/>
        </p:nvSpPr>
        <p:spPr>
          <a:xfrm>
            <a:off x="0" y="1588"/>
            <a:ext cx="9144000" cy="284162"/>
          </a:xfrm>
          <a:prstGeom prst="rect">
            <a:avLst/>
          </a:prstGeom>
          <a:solidFill>
            <a:schemeClr val="accent4"/>
          </a:solidFill>
          <a:ln w="158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971F878-FD6B-4823-B576-7D699F676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738" y="274638"/>
            <a:ext cx="8545512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1029" name="텍스트 개체 틀 2">
            <a:extLst>
              <a:ext uri="{FF2B5EF4-FFF2-40B4-BE49-F238E27FC236}">
                <a16:creationId xmlns:a16="http://schemas.microsoft.com/office/drawing/2014/main" id="{90FB22A4-3B59-4423-BC0F-54487F12D57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altLang="ko-KR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C213320-90F1-4DD9-A9AC-04265B6D66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572250"/>
            <a:ext cx="2133600" cy="285750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D23B09C-440E-4971-94CB-B7259B370A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572250"/>
            <a:ext cx="2895600" cy="285750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734D253-8C28-4A19-B9AA-FEED6FB8D8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572250"/>
            <a:ext cx="2133600" cy="2857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latinLnBrk="0" hangingPunct="1">
              <a:defRPr kumimoji="0" sz="1200"/>
            </a:lvl1pPr>
          </a:lstStyle>
          <a:p>
            <a:pPr>
              <a:defRPr/>
            </a:pPr>
            <a:fld id="{E9A9B1D7-03EC-4C04-A3DC-495F8400D7FB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82422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244" r:id="rId1"/>
    <p:sldLayoutId id="2147485245" r:id="rId2"/>
    <p:sldLayoutId id="2147485246" r:id="rId3"/>
    <p:sldLayoutId id="2147485247" r:id="rId4"/>
    <p:sldLayoutId id="2147485248" r:id="rId5"/>
    <p:sldLayoutId id="2147485249" r:id="rId6"/>
    <p:sldLayoutId id="2147485250" r:id="rId7"/>
    <p:sldLayoutId id="2147485251" r:id="rId8"/>
    <p:sldLayoutId id="2147485252" r:id="rId9"/>
    <p:sldLayoutId id="2147485253" r:id="rId10"/>
    <p:sldLayoutId id="2147485254" r:id="rId11"/>
  </p:sldLayoutIdLst>
  <p:txStyles>
    <p:titleStyle>
      <a:lvl1pPr algn="ctr" rtl="0" eaLnBrk="1" fontAlgn="base" latinLnBrk="1" hangingPunct="1">
        <a:spcBef>
          <a:spcPct val="0"/>
        </a:spcBef>
        <a:spcAft>
          <a:spcPct val="0"/>
        </a:spcAft>
        <a:defRPr sz="4400" kern="1200" spc="100" dirty="0">
          <a:ln w="18000">
            <a:noFill/>
            <a:prstDash val="solid"/>
          </a:ln>
          <a:solidFill>
            <a:schemeClr val="tx1"/>
          </a:solidFill>
          <a:effectLst>
            <a:outerShdw blurRad="44450" dist="25400" dir="2700000" algn="tl" rotWithShape="0">
              <a:schemeClr val="bg1">
                <a:alpha val="51000"/>
              </a:schemeClr>
            </a:outerShdw>
          </a:effectLst>
          <a:latin typeface="+mj-lt"/>
          <a:ea typeface="+mj-ea"/>
          <a:cs typeface="+mj-cs"/>
        </a:defRPr>
      </a:lvl1pPr>
      <a:lvl2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굴림" charset="-127"/>
        </a:defRPr>
      </a:lvl2pPr>
      <a:lvl3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굴림" charset="-127"/>
        </a:defRPr>
      </a:lvl3pPr>
      <a:lvl4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굴림" charset="-127"/>
        </a:defRPr>
      </a:lvl4pPr>
      <a:lvl5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굴림" charset="-127"/>
        </a:defRPr>
      </a:lvl5pPr>
      <a:lvl6pPr eaLnBrk="1" latinLnBrk="1" hangingPunct="1">
        <a:defRPr kumimoji="0">
          <a:solidFill>
            <a:schemeClr val="tx2"/>
          </a:solidFill>
        </a:defRPr>
      </a:lvl6pPr>
      <a:lvl7pPr eaLnBrk="1" latinLnBrk="1" hangingPunct="1">
        <a:defRPr kumimoji="0">
          <a:solidFill>
            <a:schemeClr val="tx2"/>
          </a:solidFill>
        </a:defRPr>
      </a:lvl7pPr>
      <a:lvl8pPr eaLnBrk="1" latinLnBrk="1" hangingPunct="1">
        <a:defRPr kumimoji="0">
          <a:solidFill>
            <a:schemeClr val="tx2"/>
          </a:solidFill>
        </a:defRPr>
      </a:lvl8pPr>
      <a:lvl9pPr eaLnBrk="1" latinLnBrk="1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lr>
          <a:srgbClr val="C9824C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lr>
          <a:srgbClr val="C9824C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1" hangingPunct="1">
        <a:spcBef>
          <a:spcPct val="20000"/>
        </a:spcBef>
        <a:buClr>
          <a:schemeClr val="accent1"/>
        </a:buClr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1" hangingPunct="1">
        <a:spcBef>
          <a:spcPct val="20000"/>
        </a:spcBef>
        <a:buClr>
          <a:schemeClr val="tx2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1" hangingPunct="1">
        <a:spcBef>
          <a:spcPct val="20000"/>
        </a:spcBef>
        <a:buClr>
          <a:schemeClr val="accent1"/>
        </a:buClr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1" hangingPunct="1">
        <a:spcBef>
          <a:spcPct val="20000"/>
        </a:spcBef>
        <a:buClr>
          <a:schemeClr val="tx2"/>
        </a:buClr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46EEF0C0-0B54-42C4-A8C6-5CD3E7EB2D0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134394" y="908720"/>
            <a:ext cx="4875212" cy="71437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ko-KR" altLang="en-US" sz="4800" b="1" dirty="0">
                <a:solidFill>
                  <a:srgbClr val="0070C0"/>
                </a:solidFill>
              </a:rPr>
              <a:t>실 전 취 업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F90C3DAF-8BB5-4CF1-BC95-F05C1AF68C87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2555776" y="3790280"/>
            <a:ext cx="3960812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algn="ctr" eaLnBrk="1" hangingPunct="1">
              <a:buSzPct val="70000"/>
              <a:buFont typeface="Wingdings 2" panose="05020102010507070707" pitchFamily="18" charset="2"/>
              <a:buNone/>
            </a:pPr>
            <a:r>
              <a:rPr lang="en-US" altLang="ko-KR" sz="2400" dirty="0">
                <a:latin typeface="+mj-lt"/>
                <a:ea typeface="+mj-ea"/>
              </a:rPr>
              <a:t>2018.3 </a:t>
            </a:r>
            <a:r>
              <a:rPr lang="en-US" altLang="ko-KR" sz="2400">
                <a:latin typeface="+mj-lt"/>
                <a:ea typeface="+mj-ea"/>
              </a:rPr>
              <a:t>∼ 2025.5</a:t>
            </a:r>
            <a:endParaRPr lang="en-US" altLang="ko-KR" sz="2400" dirty="0">
              <a:latin typeface="+mj-lt"/>
              <a:ea typeface="+mj-ea"/>
            </a:endParaRPr>
          </a:p>
          <a:p>
            <a:pPr algn="ctr" eaLnBrk="1" hangingPunct="1">
              <a:buSzPct val="70000"/>
              <a:buFont typeface="Wingdings 2" panose="05020102010507070707" pitchFamily="18" charset="2"/>
              <a:buNone/>
            </a:pPr>
            <a:endParaRPr lang="en-US" altLang="ko-KR" sz="1000" dirty="0">
              <a:latin typeface="+mj-lt"/>
              <a:ea typeface="+mj-ea"/>
            </a:endParaRPr>
          </a:p>
          <a:p>
            <a:pPr algn="ctr" eaLnBrk="1" hangingPunct="1">
              <a:buSzPct val="70000"/>
              <a:buFont typeface="Wingdings 2" panose="05020102010507070707" pitchFamily="18" charset="2"/>
              <a:buNone/>
            </a:pPr>
            <a:r>
              <a:rPr lang="ko-KR" altLang="en-US" sz="2400" dirty="0">
                <a:latin typeface="+mj-lt"/>
                <a:ea typeface="+mj-ea"/>
              </a:rPr>
              <a:t>인덕대학교 </a:t>
            </a:r>
            <a:endParaRPr lang="en-US" altLang="ko-KR" sz="2400" dirty="0">
              <a:latin typeface="+mj-lt"/>
              <a:ea typeface="+mj-ea"/>
            </a:endParaRPr>
          </a:p>
          <a:p>
            <a:pPr algn="ctr" eaLnBrk="1" hangingPunct="1">
              <a:buSzPct val="70000"/>
              <a:buFont typeface="Wingdings 2" panose="05020102010507070707" pitchFamily="18" charset="2"/>
              <a:buNone/>
            </a:pPr>
            <a:r>
              <a:rPr lang="ko-KR" altLang="en-US" sz="2400" dirty="0" err="1">
                <a:latin typeface="+mj-lt"/>
                <a:ea typeface="+mj-ea"/>
              </a:rPr>
              <a:t>컴퓨터소프트웨어학과</a:t>
            </a:r>
            <a:endParaRPr lang="en-US" altLang="ko-KR" sz="2400" dirty="0">
              <a:latin typeface="+mj-lt"/>
              <a:ea typeface="+mj-ea"/>
            </a:endParaRPr>
          </a:p>
          <a:p>
            <a:pPr algn="ctr" eaLnBrk="1" hangingPunct="1">
              <a:buSzPct val="70000"/>
              <a:buFont typeface="Wingdings 2" panose="05020102010507070707" pitchFamily="18" charset="2"/>
              <a:buNone/>
            </a:pPr>
            <a:r>
              <a:rPr lang="en-US" altLang="ko-KR" sz="2400" dirty="0">
                <a:latin typeface="+mj-lt"/>
                <a:ea typeface="+mj-ea"/>
              </a:rPr>
              <a:t> </a:t>
            </a:r>
            <a:r>
              <a:rPr lang="ko-KR" altLang="en-US" sz="2400" dirty="0">
                <a:latin typeface="+mj-lt"/>
                <a:ea typeface="+mj-ea"/>
              </a:rPr>
              <a:t>교수 윤형태</a:t>
            </a:r>
            <a:endParaRPr lang="en-US" altLang="ko-KR" sz="2400" dirty="0">
              <a:latin typeface="+mj-lt"/>
              <a:ea typeface="+mj-ea"/>
            </a:endParaRPr>
          </a:p>
        </p:txBody>
      </p:sp>
      <p:sp>
        <p:nvSpPr>
          <p:cNvPr id="13317" name="TextBox 6">
            <a:extLst>
              <a:ext uri="{FF2B5EF4-FFF2-40B4-BE49-F238E27FC236}">
                <a16:creationId xmlns:a16="http://schemas.microsoft.com/office/drawing/2014/main" id="{0795375C-76E9-445B-B019-5C6EC99FFB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4394" y="2060848"/>
            <a:ext cx="526849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/>
            <a:r>
              <a:rPr lang="en-US" altLang="ko-KR" sz="3200" dirty="0">
                <a:solidFill>
                  <a:srgbClr val="0070C0"/>
                </a:solidFill>
                <a:latin typeface="+mj-lt"/>
                <a:ea typeface="+mj-ea"/>
              </a:rPr>
              <a:t>8-9</a:t>
            </a:r>
            <a:r>
              <a:rPr lang="ko-KR" altLang="en-US" sz="3200" dirty="0">
                <a:solidFill>
                  <a:srgbClr val="0070C0"/>
                </a:solidFill>
                <a:latin typeface="+mj-lt"/>
                <a:ea typeface="+mj-ea"/>
              </a:rPr>
              <a:t>주차</a:t>
            </a:r>
            <a:r>
              <a:rPr lang="en-US" altLang="ko-KR" sz="3200" dirty="0">
                <a:solidFill>
                  <a:srgbClr val="0070C0"/>
                </a:solidFill>
                <a:latin typeface="+mj-lt"/>
                <a:ea typeface="+mj-ea"/>
              </a:rPr>
              <a:t>. </a:t>
            </a:r>
            <a:r>
              <a:rPr lang="ko-KR" altLang="en-US" sz="3200" dirty="0">
                <a:solidFill>
                  <a:srgbClr val="0070C0"/>
                </a:solidFill>
                <a:latin typeface="+mj-lt"/>
                <a:ea typeface="+mj-ea"/>
              </a:rPr>
              <a:t>사람인 이력서</a:t>
            </a:r>
          </a:p>
        </p:txBody>
      </p:sp>
    </p:spTree>
    <p:extLst>
      <p:ext uri="{BB962C8B-B14F-4D97-AF65-F5344CB8AC3E}">
        <p14:creationId xmlns:p14="http://schemas.microsoft.com/office/powerpoint/2010/main" val="1622121981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8746CF0-AC85-847E-12E0-64F02C5A387D}"/>
              </a:ext>
            </a:extLst>
          </p:cNvPr>
          <p:cNvSpPr txBox="1"/>
          <p:nvPr/>
        </p:nvSpPr>
        <p:spPr>
          <a:xfrm>
            <a:off x="395536" y="386123"/>
            <a:ext cx="4464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altLang="ko-KR" sz="2800" dirty="0">
                <a:solidFill>
                  <a:srgbClr val="0070C0"/>
                </a:solidFill>
              </a:rPr>
              <a:t> </a:t>
            </a:r>
            <a:r>
              <a:rPr lang="ko-KR" altLang="en-US" sz="2800" dirty="0">
                <a:solidFill>
                  <a:srgbClr val="0070C0"/>
                </a:solidFill>
              </a:rPr>
              <a:t>자격증</a:t>
            </a:r>
            <a:r>
              <a:rPr lang="en-US" altLang="ko-KR" sz="2800" dirty="0">
                <a:solidFill>
                  <a:srgbClr val="0070C0"/>
                </a:solidFill>
              </a:rPr>
              <a:t>/</a:t>
            </a:r>
            <a:r>
              <a:rPr lang="ko-KR" altLang="en-US" sz="2800" dirty="0">
                <a:solidFill>
                  <a:srgbClr val="0070C0"/>
                </a:solidFill>
              </a:rPr>
              <a:t>어학</a:t>
            </a:r>
            <a:r>
              <a:rPr lang="en-US" altLang="ko-KR" sz="2800" dirty="0">
                <a:solidFill>
                  <a:srgbClr val="0070C0"/>
                </a:solidFill>
              </a:rPr>
              <a:t>/</a:t>
            </a:r>
            <a:r>
              <a:rPr lang="ko-KR" altLang="en-US" sz="2800" dirty="0">
                <a:solidFill>
                  <a:srgbClr val="0070C0"/>
                </a:solidFill>
              </a:rPr>
              <a:t>수상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5AAFCD3C-9FF9-913D-B7B2-B819ABC1BF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5959" y="1076032"/>
            <a:ext cx="2520280" cy="3409791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D2F56BA1-1ECE-4A7E-8381-D0221AF369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761" y="2780928"/>
            <a:ext cx="5095875" cy="2524125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8CF8D16C-3E48-0E3A-51FF-57C70A3E4C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9632" y="909343"/>
            <a:ext cx="2838095" cy="171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551265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FB9FB18-41DD-9D66-808F-30FA63A4827E}"/>
              </a:ext>
            </a:extLst>
          </p:cNvPr>
          <p:cNvSpPr txBox="1"/>
          <p:nvPr/>
        </p:nvSpPr>
        <p:spPr>
          <a:xfrm>
            <a:off x="484758" y="416929"/>
            <a:ext cx="51673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ko-KR" altLang="en-US" sz="2800" dirty="0">
                <a:solidFill>
                  <a:srgbClr val="0070C0"/>
                </a:solidFill>
              </a:rPr>
              <a:t> 포트폴리오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6747C178-B34E-70FD-51C5-C1C0B30984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8144" y="1172741"/>
            <a:ext cx="2595310" cy="3511302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79B54DF5-9FC8-9D17-573E-E296611060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251" y="1256754"/>
            <a:ext cx="4495800" cy="3343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717257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8391865-D5A8-2D1A-8DBF-1D84880B4A6E}"/>
              </a:ext>
            </a:extLst>
          </p:cNvPr>
          <p:cNvSpPr txBox="1"/>
          <p:nvPr/>
        </p:nvSpPr>
        <p:spPr>
          <a:xfrm>
            <a:off x="107504" y="476672"/>
            <a:ext cx="3240359" cy="913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arenR"/>
            </a:pPr>
            <a:r>
              <a:rPr lang="en-US" altLang="ko-KR" sz="2800" dirty="0" err="1">
                <a:solidFill>
                  <a:srgbClr val="0070C0"/>
                </a:solidFill>
              </a:rPr>
              <a:t>Csjob</a:t>
            </a:r>
            <a:r>
              <a:rPr lang="en-US" altLang="ko-KR" sz="2800" dirty="0">
                <a:solidFill>
                  <a:srgbClr val="0070C0"/>
                </a:solidFill>
              </a:rPr>
              <a:t> </a:t>
            </a:r>
            <a:r>
              <a:rPr lang="ko-KR" altLang="en-US" sz="2800" dirty="0">
                <a:solidFill>
                  <a:srgbClr val="0070C0"/>
                </a:solidFill>
              </a:rPr>
              <a:t>파일이용</a:t>
            </a:r>
            <a:endParaRPr lang="en-US" altLang="ko-KR" sz="28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sz="2000" dirty="0">
                <a:solidFill>
                  <a:srgbClr val="C00000"/>
                </a:solidFill>
              </a:rPr>
              <a:t>       (</a:t>
            </a:r>
            <a:r>
              <a:rPr lang="ko-KR" altLang="en-US" sz="2000" dirty="0">
                <a:solidFill>
                  <a:srgbClr val="C00000"/>
                </a:solidFill>
              </a:rPr>
              <a:t>프로젝트만 저장</a:t>
            </a:r>
            <a:r>
              <a:rPr lang="en-US" altLang="ko-KR" sz="2000" dirty="0">
                <a:solidFill>
                  <a:srgbClr val="C00000"/>
                </a:solidFill>
              </a:rPr>
              <a:t>)</a:t>
            </a:r>
            <a:endParaRPr lang="ko-KR" altLang="en-US" sz="2000" dirty="0">
              <a:solidFill>
                <a:srgbClr val="C00000"/>
              </a:solidFill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ECC64330-0265-837A-329C-93BBB8F579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2766913"/>
            <a:ext cx="3048704" cy="3515444"/>
          </a:xfrm>
          <a:prstGeom prst="rect">
            <a:avLst/>
          </a:prstGeom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AE73D018-4FD9-E0DE-9FCC-645650D471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040" y="2891301"/>
            <a:ext cx="2485715" cy="3266667"/>
          </a:xfrm>
          <a:prstGeom prst="rect">
            <a:avLst/>
          </a:prstGeom>
        </p:spPr>
      </p:pic>
      <p:pic>
        <p:nvPicPr>
          <p:cNvPr id="14" name="그림 13">
            <a:extLst>
              <a:ext uri="{FF2B5EF4-FFF2-40B4-BE49-F238E27FC236}">
                <a16:creationId xmlns:a16="http://schemas.microsoft.com/office/drawing/2014/main" id="{B9B20266-D712-7C1E-2458-A7DB846D9A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0479" y="379921"/>
            <a:ext cx="5068836" cy="2198779"/>
          </a:xfrm>
          <a:prstGeom prst="rect">
            <a:avLst/>
          </a:prstGeom>
        </p:spPr>
      </p:pic>
      <p:sp>
        <p:nvSpPr>
          <p:cNvPr id="15" name="직사각형 14">
            <a:extLst>
              <a:ext uri="{FF2B5EF4-FFF2-40B4-BE49-F238E27FC236}">
                <a16:creationId xmlns:a16="http://schemas.microsoft.com/office/drawing/2014/main" id="{AAC1E871-DF17-DE78-F05D-B9DA66214DDE}"/>
              </a:ext>
            </a:extLst>
          </p:cNvPr>
          <p:cNvSpPr/>
          <p:nvPr/>
        </p:nvSpPr>
        <p:spPr>
          <a:xfrm>
            <a:off x="1259632" y="2766913"/>
            <a:ext cx="3312368" cy="37584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975780B3-30F9-772A-9799-2BF7FADBE82F}"/>
              </a:ext>
            </a:extLst>
          </p:cNvPr>
          <p:cNvSpPr/>
          <p:nvPr/>
        </p:nvSpPr>
        <p:spPr>
          <a:xfrm>
            <a:off x="4755365" y="2769099"/>
            <a:ext cx="3312368" cy="37584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4907154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8391865-D5A8-2D1A-8DBF-1D84880B4A6E}"/>
              </a:ext>
            </a:extLst>
          </p:cNvPr>
          <p:cNvSpPr txBox="1"/>
          <p:nvPr/>
        </p:nvSpPr>
        <p:spPr>
          <a:xfrm>
            <a:off x="107505" y="476672"/>
            <a:ext cx="280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>
                <a:solidFill>
                  <a:srgbClr val="0070C0"/>
                </a:solidFill>
              </a:rPr>
              <a:t>2) PPT</a:t>
            </a:r>
            <a:r>
              <a:rPr lang="ko-KR" altLang="en-US" sz="2800" dirty="0">
                <a:solidFill>
                  <a:srgbClr val="0070C0"/>
                </a:solidFill>
              </a:rPr>
              <a:t>파일이용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05EEEAC0-5F1B-6F9B-616C-C5CAAC89BE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196752"/>
            <a:ext cx="3713769" cy="2031684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D8429BAA-7046-1EEC-2CED-6AC3B925B0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5614" y="1196751"/>
            <a:ext cx="3713769" cy="2031684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B4013276-6F94-F451-AFDB-E601002437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60" y="3388328"/>
            <a:ext cx="3707904" cy="2048502"/>
          </a:xfrm>
          <a:prstGeom prst="rect">
            <a:avLst/>
          </a:prstGeom>
        </p:spPr>
      </p:pic>
      <p:pic>
        <p:nvPicPr>
          <p:cNvPr id="17" name="그림 16">
            <a:extLst>
              <a:ext uri="{FF2B5EF4-FFF2-40B4-BE49-F238E27FC236}">
                <a16:creationId xmlns:a16="http://schemas.microsoft.com/office/drawing/2014/main" id="{A0843846-A759-5495-5A19-5B4D7F22BA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35614" y="3348866"/>
            <a:ext cx="3707904" cy="2031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462671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ECCACF1-313F-4554-9858-D5F0D815363C}"/>
              </a:ext>
            </a:extLst>
          </p:cNvPr>
          <p:cNvSpPr txBox="1"/>
          <p:nvPr/>
        </p:nvSpPr>
        <p:spPr>
          <a:xfrm>
            <a:off x="323528" y="407483"/>
            <a:ext cx="24208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ko-KR" altLang="en-US" sz="2800" dirty="0">
                <a:solidFill>
                  <a:srgbClr val="0070C0"/>
                </a:solidFill>
              </a:rPr>
              <a:t> 경력기술서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AF622A0-DE9F-50BC-DB03-E16428E95327}"/>
              </a:ext>
            </a:extLst>
          </p:cNvPr>
          <p:cNvSpPr txBox="1"/>
          <p:nvPr/>
        </p:nvSpPr>
        <p:spPr>
          <a:xfrm>
            <a:off x="611560" y="930703"/>
            <a:ext cx="51477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ko-KR" altLang="en-US" sz="1800" b="1" dirty="0"/>
              <a:t>이력서</a:t>
            </a:r>
            <a:r>
              <a:rPr lang="en-US" altLang="ko-KR" sz="1800" b="1" dirty="0"/>
              <a:t>(</a:t>
            </a:r>
            <a:r>
              <a:rPr lang="ko-KR" altLang="en-US" sz="1800" b="1" dirty="0"/>
              <a:t>전체보기</a:t>
            </a:r>
            <a:r>
              <a:rPr lang="en-US" altLang="ko-KR" sz="1800" b="1" dirty="0"/>
              <a:t>) </a:t>
            </a:r>
            <a:r>
              <a:rPr lang="ko-KR" altLang="en-US" sz="1800" b="1" dirty="0"/>
              <a:t>메뉴 </a:t>
            </a:r>
            <a:r>
              <a:rPr lang="en-US" altLang="ko-KR" sz="1800" b="1" dirty="0"/>
              <a:t>:</a:t>
            </a:r>
            <a:r>
              <a:rPr lang="ko-KR" altLang="en-US" sz="1800" dirty="0"/>
              <a:t> 내용 이용하여 작업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97ED997E-37A5-6468-7B4E-C4F370ECC4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8224" y="548680"/>
            <a:ext cx="2420856" cy="3275276"/>
          </a:xfrm>
          <a:prstGeom prst="rect">
            <a:avLst/>
          </a:prstGeom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D730D672-0572-6AB3-57B7-E5B906C055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7637" y="1387698"/>
            <a:ext cx="6219825" cy="5057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290821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76D06DF6-A7A6-43BD-BBFB-4FE2A7B24355}"/>
              </a:ext>
            </a:extLst>
          </p:cNvPr>
          <p:cNvSpPr txBox="1"/>
          <p:nvPr/>
        </p:nvSpPr>
        <p:spPr>
          <a:xfrm>
            <a:off x="395536" y="332656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ko-KR" altLang="en-US" sz="2800" dirty="0">
                <a:solidFill>
                  <a:srgbClr val="0070C0"/>
                </a:solidFill>
              </a:rPr>
              <a:t> 자기소개서</a:t>
            </a:r>
            <a:r>
              <a:rPr lang="en-US" altLang="ko-KR" sz="2800" dirty="0">
                <a:solidFill>
                  <a:srgbClr val="0070C0"/>
                </a:solidFill>
              </a:rPr>
              <a:t>(</a:t>
            </a:r>
            <a:r>
              <a:rPr lang="ko-KR" altLang="en-US" sz="2800" dirty="0">
                <a:solidFill>
                  <a:srgbClr val="0070C0"/>
                </a:solidFill>
              </a:rPr>
              <a:t>나의 꿈</a:t>
            </a:r>
            <a:r>
              <a:rPr lang="en-US" altLang="ko-KR" sz="2800" dirty="0">
                <a:solidFill>
                  <a:srgbClr val="0070C0"/>
                </a:solidFill>
              </a:rPr>
              <a:t>, </a:t>
            </a:r>
            <a:r>
              <a:rPr lang="ko-KR" altLang="en-US" sz="2800" dirty="0">
                <a:solidFill>
                  <a:srgbClr val="0070C0"/>
                </a:solidFill>
              </a:rPr>
              <a:t>성격</a:t>
            </a:r>
            <a:r>
              <a:rPr lang="en-US" altLang="ko-KR" sz="2800" dirty="0">
                <a:solidFill>
                  <a:srgbClr val="0070C0"/>
                </a:solidFill>
              </a:rPr>
              <a:t>, </a:t>
            </a:r>
            <a:r>
              <a:rPr lang="ko-KR" altLang="en-US" sz="2800" dirty="0">
                <a:solidFill>
                  <a:srgbClr val="0070C0"/>
                </a:solidFill>
              </a:rPr>
              <a:t>경험</a:t>
            </a:r>
            <a:r>
              <a:rPr lang="en-US" altLang="ko-KR" sz="2800" dirty="0">
                <a:solidFill>
                  <a:srgbClr val="0070C0"/>
                </a:solidFill>
              </a:rPr>
              <a:t>, </a:t>
            </a:r>
            <a:r>
              <a:rPr lang="ko-KR" altLang="en-US" sz="2800" dirty="0">
                <a:solidFill>
                  <a:srgbClr val="0070C0"/>
                </a:solidFill>
              </a:rPr>
              <a:t>지원동기</a:t>
            </a:r>
            <a:r>
              <a:rPr lang="en-US" altLang="ko-KR" sz="2800" dirty="0">
                <a:solidFill>
                  <a:srgbClr val="0070C0"/>
                </a:solidFill>
              </a:rPr>
              <a:t>)</a:t>
            </a:r>
            <a:endParaRPr lang="ko-KR" altLang="en-US" sz="2800" dirty="0">
              <a:solidFill>
                <a:srgbClr val="0070C0"/>
              </a:solidFill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6D8D19C5-C0AB-37A0-37AE-2D9B134C83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3768" y="1124744"/>
            <a:ext cx="2395049" cy="3240360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D1C1FCC9-BE25-C999-FF16-245C96D04B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1268760"/>
            <a:ext cx="5793370" cy="3656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474783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C47CF7B-CC2F-4434-97E3-7140EE5EAB41}"/>
              </a:ext>
            </a:extLst>
          </p:cNvPr>
          <p:cNvSpPr txBox="1"/>
          <p:nvPr/>
        </p:nvSpPr>
        <p:spPr>
          <a:xfrm>
            <a:off x="324509" y="404664"/>
            <a:ext cx="27799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ko-KR" altLang="en-US" sz="2800" dirty="0">
                <a:solidFill>
                  <a:srgbClr val="0070C0"/>
                </a:solidFill>
              </a:rPr>
              <a:t> 취업우대사항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1F714437-06C2-6522-4DC7-8C036378F8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75" y="1196752"/>
            <a:ext cx="6784879" cy="2808311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904CE617-5817-5FAC-2B33-4210BE94BF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6186" y="836712"/>
            <a:ext cx="2592288" cy="355030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886332889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F3955EE2-69D8-86DB-6499-3A183DD057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102" y="836712"/>
            <a:ext cx="8043795" cy="230425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7145084-2BD6-4C46-BA23-F9B418C51B15}"/>
              </a:ext>
            </a:extLst>
          </p:cNvPr>
          <p:cNvSpPr txBox="1"/>
          <p:nvPr/>
        </p:nvSpPr>
        <p:spPr>
          <a:xfrm>
            <a:off x="323528" y="430718"/>
            <a:ext cx="32592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ko-KR" altLang="en-US" sz="2800" dirty="0">
                <a:solidFill>
                  <a:srgbClr val="0070C0"/>
                </a:solidFill>
              </a:rPr>
              <a:t> 이력서 공개여부</a:t>
            </a: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18611A72-9DE3-D2B8-5B02-5F2F52C17A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4221088"/>
            <a:ext cx="7686675" cy="84772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BF67CDA-4DD4-A0E3-BB2C-1D8796155608}"/>
              </a:ext>
            </a:extLst>
          </p:cNvPr>
          <p:cNvSpPr txBox="1"/>
          <p:nvPr/>
        </p:nvSpPr>
        <p:spPr>
          <a:xfrm>
            <a:off x="323528" y="3681704"/>
            <a:ext cx="35285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ko-KR" altLang="en-US" sz="2800" dirty="0">
                <a:solidFill>
                  <a:srgbClr val="0070C0"/>
                </a:solidFill>
              </a:rPr>
              <a:t> 이력서 제목</a:t>
            </a:r>
            <a:r>
              <a:rPr lang="en-US" altLang="ko-KR" sz="2800" dirty="0">
                <a:solidFill>
                  <a:srgbClr val="0070C0"/>
                </a:solidFill>
              </a:rPr>
              <a:t>/ </a:t>
            </a:r>
            <a:r>
              <a:rPr lang="ko-KR" altLang="en-US" sz="2800" dirty="0">
                <a:solidFill>
                  <a:srgbClr val="0070C0"/>
                </a:solidFill>
              </a:rPr>
              <a:t>저장</a:t>
            </a:r>
          </a:p>
        </p:txBody>
      </p:sp>
    </p:spTree>
    <p:extLst>
      <p:ext uri="{BB962C8B-B14F-4D97-AF65-F5344CB8AC3E}">
        <p14:creationId xmlns:p14="http://schemas.microsoft.com/office/powerpoint/2010/main" val="175537631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C75E05F-EC45-799A-9DC4-2A082DB923EE}"/>
              </a:ext>
            </a:extLst>
          </p:cNvPr>
          <p:cNvSpPr txBox="1"/>
          <p:nvPr/>
        </p:nvSpPr>
        <p:spPr>
          <a:xfrm>
            <a:off x="508537" y="692696"/>
            <a:ext cx="6494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ko-KR" altLang="en-US" sz="2800" dirty="0">
                <a:solidFill>
                  <a:srgbClr val="0070C0"/>
                </a:solidFill>
              </a:rPr>
              <a:t> 이력서 파일로 저장 및 비공개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A458892F-A1DD-39D6-C293-3D286AAB10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484784"/>
            <a:ext cx="8524875" cy="219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637766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7AC2CFAA-AFD6-687C-CAEF-511AC9BFE5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052736"/>
            <a:ext cx="7530257" cy="487493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1C360F7-71D8-EDA0-7D63-19AEA8D64D8E}"/>
              </a:ext>
            </a:extLst>
          </p:cNvPr>
          <p:cNvSpPr txBox="1"/>
          <p:nvPr/>
        </p:nvSpPr>
        <p:spPr>
          <a:xfrm>
            <a:off x="453852" y="390217"/>
            <a:ext cx="27799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ko-KR" altLang="en-US" sz="2800" dirty="0">
                <a:solidFill>
                  <a:srgbClr val="0070C0"/>
                </a:solidFill>
              </a:rPr>
              <a:t> 희망근무조건</a:t>
            </a:r>
          </a:p>
        </p:txBody>
      </p:sp>
    </p:spTree>
    <p:extLst>
      <p:ext uri="{BB962C8B-B14F-4D97-AF65-F5344CB8AC3E}">
        <p14:creationId xmlns:p14="http://schemas.microsoft.com/office/powerpoint/2010/main" val="1336287087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F3C13B71-4406-4277-A5A2-BA6CF6899D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3947558"/>
              </p:ext>
            </p:extLst>
          </p:nvPr>
        </p:nvGraphicFramePr>
        <p:xfrm>
          <a:off x="359569" y="1052736"/>
          <a:ext cx="8424862" cy="4543200"/>
        </p:xfrm>
        <a:graphic>
          <a:graphicData uri="http://schemas.openxmlformats.org/drawingml/2006/table">
            <a:tbl>
              <a:tblPr/>
              <a:tblGrid>
                <a:gridCol w="5752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428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944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1223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3073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주차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A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제목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A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내용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A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A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854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이력서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기초정보입력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, 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기타정보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2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kumimoji="0"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  <a:cs typeface="+mn-cs"/>
                        </a:rPr>
                        <a:t>사진</a:t>
                      </a:r>
                      <a:r>
                        <a:rPr kumimoji="0"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  <a:cs typeface="+mn-cs"/>
                        </a:rPr>
                        <a:t>, </a:t>
                      </a:r>
                      <a:r>
                        <a:rPr kumimoji="0"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  <a:cs typeface="+mn-cs"/>
                        </a:rPr>
                        <a:t>프로젝트 정보 입력</a:t>
                      </a:r>
                      <a:endParaRPr lang="en-US" altLang="ko-KR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3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  <a:cs typeface="+mn-cs"/>
                        </a:rPr>
                        <a:t>생활비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기초생활비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4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꿈과 희망직업</a:t>
                      </a:r>
                      <a:endParaRPr lang="en-US" altLang="ko-KR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작성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5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분 발표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6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자기소개서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나의 꿈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(</a:t>
                      </a:r>
                      <a:r>
                        <a:rPr lang="en-US" altLang="ko-KR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400</a:t>
                      </a:r>
                      <a:r>
                        <a:rPr lang="ko-KR" altLang="en-US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자 이상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), 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성격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(</a:t>
                      </a:r>
                      <a:r>
                        <a:rPr lang="en-US" altLang="ko-KR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400</a:t>
                      </a:r>
                      <a:r>
                        <a:rPr lang="ko-KR" altLang="en-US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자 이상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)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ChatGPT</a:t>
                      </a:r>
                      <a:r>
                        <a:rPr lang="ko-KR" altLang="en-US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 이용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681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7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경험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(</a:t>
                      </a:r>
                      <a:r>
                        <a:rPr lang="en-US" altLang="ko-KR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400</a:t>
                      </a:r>
                      <a:r>
                        <a:rPr lang="ko-KR" altLang="en-US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자 이상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), 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지원동기 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(</a:t>
                      </a:r>
                      <a:r>
                        <a:rPr lang="en-US" altLang="ko-KR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200</a:t>
                      </a:r>
                      <a:r>
                        <a:rPr lang="ko-KR" altLang="en-US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자 이상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)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kern="0" spc="0" dirty="0">
                        <a:solidFill>
                          <a:srgbClr val="0070C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8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사람인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가입 및 입력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0" spc="0" dirty="0">
                        <a:solidFill>
                          <a:srgbClr val="0070C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827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9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입력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0" spc="0" dirty="0">
                        <a:solidFill>
                          <a:srgbClr val="0070C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10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분 자기소개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작성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600" b="0" kern="0" spc="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ChatGPT</a:t>
                      </a:r>
                      <a:r>
                        <a:rPr kumimoji="0" lang="ko-KR" altLang="en-US" sz="1600" b="0" kern="0" spc="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이용</a:t>
                      </a:r>
                      <a:endParaRPr lang="en-US" sz="1600" b="0" kern="0" spc="0" dirty="0">
                        <a:solidFill>
                          <a:srgbClr val="0070C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685633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11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발표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0" spc="0" dirty="0">
                        <a:solidFill>
                          <a:srgbClr val="0070C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1424322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12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모의면접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면접질문 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15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개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(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인성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10,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기술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5)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5762095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13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6" marR="64766" marT="17903" marB="179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팀별 모의면접 실시 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(</a:t>
                      </a:r>
                      <a:r>
                        <a:rPr lang="ko-KR" altLang="en-US" sz="1600" b="0" kern="0" spc="0" dirty="0">
                          <a:solidFill>
                            <a:srgbClr val="C00000"/>
                          </a:solidFill>
                          <a:effectLst/>
                          <a:latin typeface="+mj-lt"/>
                          <a:ea typeface="+mj-ea"/>
                        </a:rPr>
                        <a:t>경품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)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6" marR="64766" marT="17903" marB="179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0811623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14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6" marR="64766" marT="17903" marB="179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6" marR="64766" marT="17903" marB="179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팀별 모의면접 실시</a:t>
                      </a:r>
                    </a:p>
                  </a:txBody>
                  <a:tcPr marL="64766" marR="64766" marT="17903" marB="179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211840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15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6" marR="64766" marT="17903" marB="179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취업희망회사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관심회사 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10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개 조사 및 입력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0" spc="0" dirty="0" err="1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csjob</a:t>
                      </a:r>
                      <a:r>
                        <a:rPr lang="en-US" altLang="ko-KR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,</a:t>
                      </a:r>
                      <a:r>
                        <a:rPr lang="ko-KR" altLang="en-US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 삶인 이력서 제출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472768"/>
                  </a:ext>
                </a:extLst>
              </a:tr>
            </a:tbl>
          </a:graphicData>
        </a:graphic>
      </p:graphicFrame>
      <p:sp>
        <p:nvSpPr>
          <p:cNvPr id="3" name="Rectangle 3">
            <a:extLst>
              <a:ext uri="{FF2B5EF4-FFF2-40B4-BE49-F238E27FC236}">
                <a16:creationId xmlns:a16="http://schemas.microsoft.com/office/drawing/2014/main" id="{9C97CB7A-9750-4687-999F-F1F7735E29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569" y="510989"/>
            <a:ext cx="8135937" cy="447872"/>
          </a:xfrm>
        </p:spPr>
        <p:txBody>
          <a:bodyPr anchor="ctr"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ko-KR" sz="2800" b="1" dirty="0">
                <a:solidFill>
                  <a:srgbClr val="0070C0"/>
                </a:solidFill>
                <a:latin typeface="굴림" panose="020B0600000101010101" pitchFamily="50" charset="-127"/>
              </a:rPr>
              <a:t>1. </a:t>
            </a:r>
            <a:r>
              <a:rPr lang="ko-KR" altLang="en-US" sz="2800" b="1" dirty="0" err="1">
                <a:solidFill>
                  <a:srgbClr val="0070C0"/>
                </a:solidFill>
                <a:latin typeface="굴림" panose="020B0600000101010101" pitchFamily="50" charset="-127"/>
              </a:rPr>
              <a:t>주차별</a:t>
            </a:r>
            <a:r>
              <a:rPr lang="ko-KR" altLang="en-US" sz="2800" b="1" dirty="0">
                <a:solidFill>
                  <a:srgbClr val="0070C0"/>
                </a:solidFill>
                <a:latin typeface="굴림" panose="020B0600000101010101" pitchFamily="50" charset="-127"/>
              </a:rPr>
              <a:t> 진행내용 및 평가기준</a:t>
            </a:r>
            <a:endParaRPr lang="en-US" altLang="ko-KR" sz="2800" b="1" dirty="0">
              <a:solidFill>
                <a:srgbClr val="0070C0"/>
              </a:solidFill>
              <a:latin typeface="굴림" panose="020B0600000101010101" pitchFamily="50" charset="-127"/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3385D610-B82A-48CE-A784-F3F9C45695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5816" y="1187974"/>
            <a:ext cx="6069954" cy="40412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726E29F-4F7D-49BD-8451-4E6345AF3528}"/>
              </a:ext>
            </a:extLst>
          </p:cNvPr>
          <p:cNvSpPr txBox="1"/>
          <p:nvPr/>
        </p:nvSpPr>
        <p:spPr>
          <a:xfrm>
            <a:off x="740181" y="410311"/>
            <a:ext cx="50561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ko-KR" altLang="en-US" sz="2800" dirty="0">
                <a:solidFill>
                  <a:srgbClr val="0070C0"/>
                </a:solidFill>
              </a:rPr>
              <a:t> 메일수신거부 </a:t>
            </a:r>
            <a:r>
              <a:rPr lang="en-US" altLang="ko-KR" sz="2800" dirty="0">
                <a:solidFill>
                  <a:srgbClr val="0070C0"/>
                </a:solidFill>
              </a:rPr>
              <a:t>: </a:t>
            </a:r>
            <a:r>
              <a:rPr lang="ko-KR" altLang="en-US" sz="2800" dirty="0">
                <a:solidFill>
                  <a:srgbClr val="C00000"/>
                </a:solidFill>
              </a:rPr>
              <a:t>모두 거부로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37BF776C-48B2-75E5-7B9D-28743EDFAB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1124744"/>
            <a:ext cx="2302724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927492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62FC3C3F-C593-4C99-B834-F96FB42B390A}"/>
              </a:ext>
            </a:extLst>
          </p:cNvPr>
          <p:cNvSpPr txBox="1"/>
          <p:nvPr/>
        </p:nvSpPr>
        <p:spPr>
          <a:xfrm>
            <a:off x="264266" y="506964"/>
            <a:ext cx="8422780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ko-KR" altLang="en-US" sz="3600" b="1" dirty="0">
                <a:solidFill>
                  <a:srgbClr val="0070C0"/>
                </a:solidFill>
              </a:rPr>
              <a:t> 사람인 이력서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8681EE87-1247-9887-CF6E-E82987294B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378" y="1546165"/>
            <a:ext cx="5072910" cy="1004168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45C9BE28-D237-5C5E-09F0-07ADDC0D87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6106" y="3086179"/>
            <a:ext cx="2333625" cy="24384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10BF3F6-25A9-2F4D-DE82-B15411843FFA}"/>
              </a:ext>
            </a:extLst>
          </p:cNvPr>
          <p:cNvSpPr txBox="1"/>
          <p:nvPr/>
        </p:nvSpPr>
        <p:spPr>
          <a:xfrm>
            <a:off x="3809281" y="1865779"/>
            <a:ext cx="57606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sz="3200" b="1" dirty="0">
                <a:solidFill>
                  <a:srgbClr val="FF0000"/>
                </a:solidFill>
                <a:sym typeface="Wingdings" panose="05000000000000000000" pitchFamily="2" charset="2"/>
              </a:rPr>
              <a:t></a:t>
            </a:r>
            <a:endParaRPr lang="ko-KR" altLang="en-US" sz="3200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0108811-E482-9055-DE27-A4E223278F7F}"/>
              </a:ext>
            </a:extLst>
          </p:cNvPr>
          <p:cNvSpPr txBox="1"/>
          <p:nvPr/>
        </p:nvSpPr>
        <p:spPr>
          <a:xfrm>
            <a:off x="3233217" y="4012992"/>
            <a:ext cx="57606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sz="3200" b="1" dirty="0">
                <a:solidFill>
                  <a:srgbClr val="FF0000"/>
                </a:solidFill>
                <a:sym typeface="Wingdings" panose="05000000000000000000" pitchFamily="2" charset="2"/>
              </a:rPr>
              <a:t></a:t>
            </a:r>
            <a:endParaRPr lang="ko-KR" altLang="en-US" sz="3200" dirty="0">
              <a:solidFill>
                <a:srgbClr val="FF0000"/>
              </a:solidFill>
            </a:endParaRPr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3B3B966F-1E77-1E37-77BE-27A3A9BE40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7834" y="1340768"/>
            <a:ext cx="2895600" cy="39243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115793821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642FF959-5188-443B-B9EC-B0522C546CD9}"/>
              </a:ext>
            </a:extLst>
          </p:cNvPr>
          <p:cNvSpPr txBox="1"/>
          <p:nvPr/>
        </p:nvSpPr>
        <p:spPr>
          <a:xfrm>
            <a:off x="251520" y="404664"/>
            <a:ext cx="20617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ko-KR" altLang="en-US" sz="2800" dirty="0">
                <a:solidFill>
                  <a:srgbClr val="0070C0"/>
                </a:solidFill>
              </a:rPr>
              <a:t> 기본정보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27326817-ACE6-4853-BFB4-460B8CE0EA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7904" y="404664"/>
            <a:ext cx="1324203" cy="1536729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08908685-39A3-32E7-B08E-6EBA941C0C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1779" y="1700808"/>
            <a:ext cx="6856452" cy="3810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878441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F3391EC-3090-4245-AE1D-6A72B0478FDE}"/>
              </a:ext>
            </a:extLst>
          </p:cNvPr>
          <p:cNvSpPr txBox="1"/>
          <p:nvPr/>
        </p:nvSpPr>
        <p:spPr>
          <a:xfrm>
            <a:off x="26235" y="443441"/>
            <a:ext cx="13436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ko-KR" altLang="en-US" sz="2800" dirty="0">
                <a:solidFill>
                  <a:srgbClr val="0070C0"/>
                </a:solidFill>
              </a:rPr>
              <a:t> 학력</a:t>
            </a: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1D881EDC-3ABD-B64E-911A-CBCB83FDA8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443441"/>
            <a:ext cx="6218650" cy="2118441"/>
          </a:xfrm>
          <a:prstGeom prst="rect">
            <a:avLst/>
          </a:prstGeom>
        </p:spPr>
      </p:pic>
      <p:pic>
        <p:nvPicPr>
          <p:cNvPr id="16" name="그림 15">
            <a:extLst>
              <a:ext uri="{FF2B5EF4-FFF2-40B4-BE49-F238E27FC236}">
                <a16:creationId xmlns:a16="http://schemas.microsoft.com/office/drawing/2014/main" id="{CCBCD89C-4EF8-F632-42CE-F8BEB980D3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9712" y="2705897"/>
            <a:ext cx="6146642" cy="2961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216609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2C6B77A-8E4B-4342-AC60-6B230C7DA8FD}"/>
              </a:ext>
            </a:extLst>
          </p:cNvPr>
          <p:cNvSpPr txBox="1"/>
          <p:nvPr/>
        </p:nvSpPr>
        <p:spPr>
          <a:xfrm>
            <a:off x="323528" y="548680"/>
            <a:ext cx="64027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ko-KR" altLang="en-US" sz="2800" dirty="0">
                <a:solidFill>
                  <a:srgbClr val="0070C0"/>
                </a:solidFill>
              </a:rPr>
              <a:t> 경력사항 </a:t>
            </a:r>
            <a:r>
              <a:rPr lang="en-US" altLang="ko-KR" sz="2800" dirty="0">
                <a:solidFill>
                  <a:srgbClr val="0070C0"/>
                </a:solidFill>
              </a:rPr>
              <a:t>(</a:t>
            </a:r>
            <a:r>
              <a:rPr lang="ko-KR" altLang="en-US" sz="2800" dirty="0">
                <a:solidFill>
                  <a:srgbClr val="0070C0"/>
                </a:solidFill>
              </a:rPr>
              <a:t>직장 경력자에 한해 작성</a:t>
            </a:r>
            <a:r>
              <a:rPr lang="en-US" altLang="ko-KR" sz="2800" dirty="0">
                <a:solidFill>
                  <a:srgbClr val="0070C0"/>
                </a:solidFill>
              </a:rPr>
              <a:t>)</a:t>
            </a:r>
            <a:endParaRPr lang="ko-KR" altLang="en-US" sz="2800" dirty="0">
              <a:solidFill>
                <a:srgbClr val="0070C0"/>
              </a:solidFill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A7C90035-B008-B64E-1443-D5994F262B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8610" y="1484784"/>
            <a:ext cx="7126780" cy="4019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745062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48EC511-07E8-4D14-8FDE-BE25C7B240B0}"/>
              </a:ext>
            </a:extLst>
          </p:cNvPr>
          <p:cNvSpPr txBox="1"/>
          <p:nvPr/>
        </p:nvSpPr>
        <p:spPr>
          <a:xfrm>
            <a:off x="395536" y="386123"/>
            <a:ext cx="13436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ko-KR" altLang="en-US" sz="2800" dirty="0">
                <a:solidFill>
                  <a:srgbClr val="0070C0"/>
                </a:solidFill>
              </a:rPr>
              <a:t> 스킬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377A15B0-3ADD-775D-775E-58D6796D53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1411" y="1340767"/>
            <a:ext cx="2807053" cy="3797777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178ECB95-F829-BA0D-A73D-809BF130BB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1052736"/>
            <a:ext cx="4848225" cy="409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4906365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48EC511-07E8-4D14-8FDE-BE25C7B240B0}"/>
              </a:ext>
            </a:extLst>
          </p:cNvPr>
          <p:cNvSpPr txBox="1"/>
          <p:nvPr/>
        </p:nvSpPr>
        <p:spPr>
          <a:xfrm>
            <a:off x="395537" y="380191"/>
            <a:ext cx="4608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ko-KR" altLang="en-US" sz="3200" b="1" dirty="0">
                <a:solidFill>
                  <a:srgbClr val="0070C0"/>
                </a:solidFill>
              </a:rPr>
              <a:t> </a:t>
            </a:r>
            <a:r>
              <a:rPr lang="en-US" altLang="ko-KR" sz="3200" b="1" dirty="0">
                <a:solidFill>
                  <a:srgbClr val="0070C0"/>
                </a:solidFill>
              </a:rPr>
              <a:t>My</a:t>
            </a:r>
            <a:r>
              <a:rPr lang="ko-KR" altLang="en-US" sz="3200" b="1" dirty="0">
                <a:solidFill>
                  <a:srgbClr val="0070C0"/>
                </a:solidFill>
              </a:rPr>
              <a:t> </a:t>
            </a:r>
            <a:r>
              <a:rPr lang="en-US" altLang="ko-KR" sz="3200" b="1" dirty="0">
                <a:solidFill>
                  <a:srgbClr val="0070C0"/>
                </a:solidFill>
              </a:rPr>
              <a:t>Career</a:t>
            </a:r>
            <a:endParaRPr lang="ko-KR" altLang="en-US" sz="3200" b="1" dirty="0">
              <a:solidFill>
                <a:srgbClr val="0070C0"/>
              </a:solidFill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6B863B3E-B615-7EBC-14C4-B13916584C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0061" y="672578"/>
            <a:ext cx="2516365" cy="340449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400299-42FF-FE43-75A4-B4819B515A50}"/>
              </a:ext>
            </a:extLst>
          </p:cNvPr>
          <p:cNvSpPr txBox="1"/>
          <p:nvPr/>
        </p:nvSpPr>
        <p:spPr>
          <a:xfrm>
            <a:off x="559059" y="959236"/>
            <a:ext cx="51295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ko-KR" altLang="en-US" sz="2400" dirty="0">
                <a:latin typeface="+mj-lt"/>
              </a:rPr>
              <a:t>짧은 자기소개</a:t>
            </a:r>
            <a:endParaRPr lang="en-US" altLang="ko-KR" sz="2400" dirty="0">
              <a:latin typeface="+mj-lt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altLang="ko-KR" sz="2400" dirty="0">
                <a:latin typeface="+mj-lt"/>
              </a:rPr>
              <a:t>11~12</a:t>
            </a:r>
            <a:r>
              <a:rPr lang="ko-KR" altLang="en-US" sz="2400" dirty="0">
                <a:latin typeface="+mj-lt"/>
              </a:rPr>
              <a:t>주차 자기소개 이후 작성</a:t>
            </a: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6810EA85-EA7F-9D39-4643-B64050882B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1916832"/>
            <a:ext cx="5174054" cy="3703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09778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4BFC967-4F64-E865-0D17-8F00B32DB125}"/>
              </a:ext>
            </a:extLst>
          </p:cNvPr>
          <p:cNvSpPr txBox="1"/>
          <p:nvPr/>
        </p:nvSpPr>
        <p:spPr>
          <a:xfrm>
            <a:off x="179512" y="476672"/>
            <a:ext cx="30780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ko-KR" altLang="en-US" sz="2800" dirty="0">
                <a:solidFill>
                  <a:srgbClr val="0070C0"/>
                </a:solidFill>
              </a:rPr>
              <a:t> 경험</a:t>
            </a:r>
            <a:r>
              <a:rPr lang="en-US" altLang="ko-KR" sz="2800" dirty="0">
                <a:solidFill>
                  <a:srgbClr val="0070C0"/>
                </a:solidFill>
              </a:rPr>
              <a:t>/</a:t>
            </a:r>
            <a:r>
              <a:rPr lang="ko-KR" altLang="en-US" sz="2800" dirty="0">
                <a:solidFill>
                  <a:srgbClr val="0070C0"/>
                </a:solidFill>
              </a:rPr>
              <a:t>활동</a:t>
            </a:r>
            <a:r>
              <a:rPr lang="en-US" altLang="ko-KR" sz="2800" dirty="0">
                <a:solidFill>
                  <a:srgbClr val="0070C0"/>
                </a:solidFill>
              </a:rPr>
              <a:t>/</a:t>
            </a:r>
            <a:r>
              <a:rPr lang="ko-KR" altLang="en-US" sz="2800" dirty="0">
                <a:solidFill>
                  <a:srgbClr val="0070C0"/>
                </a:solidFill>
              </a:rPr>
              <a:t>교육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4AFFEB18-BB14-88E5-7ED7-0ED30C35A6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4220" y="418692"/>
            <a:ext cx="2430652" cy="3288529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AD3ADF30-1E37-99D1-38BD-31D307AD8A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1340768"/>
            <a:ext cx="5184576" cy="3931068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D5667577-947C-3108-9F82-A5B81DB761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5260" y="2852936"/>
            <a:ext cx="2828571" cy="275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472854"/>
      </p:ext>
    </p:extLst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테마1">
  <a:themeElements>
    <a:clrScheme name="고구려 벽화">
      <a:dk1>
        <a:sysClr val="windowText" lastClr="000000"/>
      </a:dk1>
      <a:lt1>
        <a:sysClr val="window" lastClr="FFFFFF"/>
      </a:lt1>
      <a:dk2>
        <a:srgbClr val="433021"/>
      </a:dk2>
      <a:lt2>
        <a:srgbClr val="E8D8CA"/>
      </a:lt2>
      <a:accent1>
        <a:srgbClr val="E49458"/>
      </a:accent1>
      <a:accent2>
        <a:srgbClr val="74AD8D"/>
      </a:accent2>
      <a:accent3>
        <a:srgbClr val="D4AC30"/>
      </a:accent3>
      <a:accent4>
        <a:srgbClr val="7BA5BE"/>
      </a:accent4>
      <a:accent5>
        <a:srgbClr val="E4A098"/>
      </a:accent5>
      <a:accent6>
        <a:srgbClr val="70B4B7"/>
      </a:accent6>
      <a:hlink>
        <a:srgbClr val="008685"/>
      </a:hlink>
      <a:folHlink>
        <a:srgbClr val="EA5A23"/>
      </a:folHlink>
    </a:clrScheme>
    <a:fontScheme name="yht">
      <a:majorFont>
        <a:latin typeface="Arial"/>
        <a:ea typeface="굴림"/>
        <a:cs typeface=""/>
      </a:majorFont>
      <a:minorFont>
        <a:latin typeface="Arial"/>
        <a:ea typeface="굴림"/>
        <a:cs typeface=""/>
      </a:minorFont>
    </a:fontScheme>
    <a:fmtScheme name="고구려 벽화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18000">
              <a:schemeClr val="phClr">
                <a:tint val="20000"/>
                <a:shade val="100000"/>
                <a:hueMod val="100000"/>
                <a:satMod val="100000"/>
              </a:schemeClr>
            </a:gs>
            <a:gs pos="87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2700000" scaled="1"/>
        </a:gradFill>
        <a:gradFill rotWithShape="1">
          <a:gsLst>
            <a:gs pos="0">
              <a:schemeClr val="phClr">
                <a:tint val="95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95000"/>
                <a:hueMod val="100000"/>
                <a:satMod val="100000"/>
              </a:schemeClr>
            </a:gs>
          </a:gsLst>
          <a:lin ang="0" scaled="1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dir="5400000" algn="tl">
              <a:srgbClr val="EBE9ED">
                <a:alpha val="0"/>
              </a:srgbClr>
            </a:outerShdw>
          </a:effectLst>
        </a:effectStyle>
        <a:effectStyle>
          <a:effectLst>
            <a:outerShdw blurRad="12700" dir="5400000" algn="tl">
              <a:srgbClr val="EBE9ED">
                <a:alpha val="2745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9200000"/>
            </a:lightRig>
          </a:scene3d>
          <a:sp3d prstMaterial="matte">
            <a:bevelT h="8890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101600" dist="76200" dir="2700000" algn="bl">
              <a:srgbClr val="000000">
                <a:alpha val="30588"/>
              </a:srgbClr>
            </a:outerShdw>
          </a:effectLst>
          <a:scene3d>
            <a:camera prst="orthographicFront" fov="0">
              <a:rot lat="0" lon="0" rev="0"/>
            </a:camera>
            <a:lightRig rig="chilly" dir="t">
              <a:rot lat="0" lon="0" rev="4200000"/>
            </a:lightRig>
          </a:scene3d>
          <a:sp3d contourW="25400" prstMaterial="matte">
            <a:bevelT h="88900"/>
            <a:contourClr>
              <a:srgbClr val="FFFFFF">
                <a:alpha val="0"/>
              </a:srgb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95000"/>
                <a:shade val="100000"/>
                <a:hueMod val="100000"/>
                <a:satMod val="100000"/>
              </a:schemeClr>
            </a:gs>
            <a:gs pos="60000">
              <a:schemeClr val="phClr">
                <a:tint val="100000"/>
                <a:shade val="55000"/>
                <a:hueMod val="100000"/>
                <a:satMod val="100000"/>
              </a:schemeClr>
            </a:gs>
          </a:gsLst>
          <a:path path="circle">
            <a:fillToRect l="50000" t="90000" r="50000" b="10000"/>
          </a:path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3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테마1" id="{4FAD260B-2F40-4B41-AE1F-BA214B5C4236}" vid="{D5983386-2A24-4C85-BEFF-01FF7F365E56}"/>
    </a:ext>
  </a:ext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테마1</Template>
  <TotalTime>1958</TotalTime>
  <Words>231</Words>
  <Application>Microsoft Office PowerPoint</Application>
  <PresentationFormat>화면 슬라이드 쇼(4:3)</PresentationFormat>
  <Paragraphs>78</Paragraphs>
  <Slides>20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20</vt:i4>
      </vt:variant>
    </vt:vector>
  </HeadingPairs>
  <TitlesOfParts>
    <vt:vector size="25" baseType="lpstr">
      <vt:lpstr>굴림</vt:lpstr>
      <vt:lpstr>Arial</vt:lpstr>
      <vt:lpstr>Wingdings</vt:lpstr>
      <vt:lpstr>Wingdings 2</vt:lpstr>
      <vt:lpstr>테마1</vt:lpstr>
      <vt:lpstr>실 전 취 업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인덕대학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쇼핑몰 구축</dc:title>
  <dc:creator>YHT</dc:creator>
  <cp:lastModifiedBy>형태 윤</cp:lastModifiedBy>
  <cp:revision>228</cp:revision>
  <dcterms:created xsi:type="dcterms:W3CDTF">2007-08-26T01:30:15Z</dcterms:created>
  <dcterms:modified xsi:type="dcterms:W3CDTF">2025-05-10T06:17:11Z</dcterms:modified>
</cp:coreProperties>
</file>