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199" r:id="rId1"/>
  </p:sldMasterIdLst>
  <p:notesMasterIdLst>
    <p:notesMasterId r:id="rId7"/>
  </p:notesMasterIdLst>
  <p:handoutMasterIdLst>
    <p:handoutMasterId r:id="rId8"/>
  </p:handoutMasterIdLst>
  <p:sldIdLst>
    <p:sldId id="290" r:id="rId2"/>
    <p:sldId id="294" r:id="rId3"/>
    <p:sldId id="306" r:id="rId4"/>
    <p:sldId id="305" r:id="rId5"/>
    <p:sldId id="307" r:id="rId6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022E71DD-2B40-42AB-920D-B05D5C8C94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316B74DB-0DDD-4197-A6C4-9351986A248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F5A38D5E-974F-4D25-BFA8-40A0E549454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4818979A-89BF-43FE-AB13-2F8796AFE46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36B5F8B8-2AFB-4976-838E-9ECD899A07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A137EBE4-309D-4122-A9C6-ED919DBAA6A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3A40162F-7CF2-4B56-B836-DD3AD6BCE92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4BB21C92-379B-4A21-A1FE-637688AB3F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DF1FA0A4-98E0-489D-AD7B-3C1456F3830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CE59C60F-A184-42B6-8AD9-E2CC27879E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A5319D59-2219-41C0-B4DE-F4669BD979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50792AEA-D34F-4CEF-8606-828D467760C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86F58-5AA1-42A6-99F8-31F976C28C1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4778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1ED11-1C19-46F4-83BB-045A8B54C33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746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D27E1-BCAF-44A1-8103-52953B9DA85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191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B4C1C-CF31-4D77-920D-FB5F0AC52E3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539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E1C24-A4F2-42CC-9EC4-8A860AEB08B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6125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550C-1D44-4DF3-A921-A5539FCBCAE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800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DC250-2C61-45CC-867C-E95903020C7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996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AD6F5-C692-486B-8964-18AB270B0F3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176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2A77B-FEF5-4E80-8F9E-26BA2B295A9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0723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DF59-7334-4EA7-AF84-3F8BD6009C1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82733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EA20A-B0BA-45B6-887B-3B766DBE731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642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5CDCA003-93C3-4534-8C6E-53B27E5D2A1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243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0" r:id="rId1"/>
    <p:sldLayoutId id="2147485201" r:id="rId2"/>
    <p:sldLayoutId id="2147485202" r:id="rId3"/>
    <p:sldLayoutId id="2147485203" r:id="rId4"/>
    <p:sldLayoutId id="2147485204" r:id="rId5"/>
    <p:sldLayoutId id="2147485205" r:id="rId6"/>
    <p:sldLayoutId id="2147485206" r:id="rId7"/>
    <p:sldLayoutId id="2147485207" r:id="rId8"/>
    <p:sldLayoutId id="2147485208" r:id="rId9"/>
    <p:sldLayoutId id="2147485209" r:id="rId10"/>
    <p:sldLayoutId id="2147485210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9712" y="1052736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83768" y="3678874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</a:t>
            </a:r>
            <a:r>
              <a:rPr lang="en-US" altLang="ko-KR" sz="2400">
                <a:latin typeface="+mj-lt"/>
                <a:ea typeface="+mj-ea"/>
              </a:rPr>
              <a:t>∼ 2024.3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8820" y="2097681"/>
            <a:ext cx="64315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4-5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나의 꿈</a:t>
            </a: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670021"/>
              </p:ext>
            </p:extLst>
          </p:nvPr>
        </p:nvGraphicFramePr>
        <p:xfrm>
          <a:off x="359569" y="1052736"/>
          <a:ext cx="8424862" cy="4543200"/>
        </p:xfrm>
        <a:graphic>
          <a:graphicData uri="http://schemas.openxmlformats.org/drawingml/2006/table">
            <a:tbl>
              <a:tblPr/>
              <a:tblGrid>
                <a:gridCol w="5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2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4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25358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이력서제출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6234AE6A-12B5-4380-963C-D6724370DE8C}"/>
              </a:ext>
            </a:extLst>
          </p:cNvPr>
          <p:cNvSpPr txBox="1">
            <a:spLocks/>
          </p:cNvSpPr>
          <p:nvPr/>
        </p:nvSpPr>
        <p:spPr bwMode="auto">
          <a:xfrm>
            <a:off x="503238" y="692150"/>
            <a:ext cx="8316912" cy="4177010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altLang="ko-KR" sz="4800" dirty="0">
                <a:solidFill>
                  <a:schemeClr val="tx1"/>
                </a:solidFill>
              </a:rPr>
              <a:t> I want to live for ____ .</a:t>
            </a:r>
          </a:p>
          <a:p>
            <a:pPr marL="0" indent="0" eaLnBrk="1" hangingPunct="1">
              <a:lnSpc>
                <a:spcPct val="150000"/>
              </a:lnSpc>
              <a:buClr>
                <a:srgbClr val="002060"/>
              </a:buClr>
              <a:buNone/>
            </a:pPr>
            <a:r>
              <a:rPr lang="ko-KR" altLang="en-US" sz="2800" dirty="0">
                <a:solidFill>
                  <a:schemeClr val="tx1"/>
                </a:solidFill>
              </a:rPr>
              <a:t>        나는 무엇을 위해 살고 싶은가</a:t>
            </a:r>
            <a:r>
              <a:rPr lang="en-US" altLang="ko-KR" sz="2800" dirty="0">
                <a:solidFill>
                  <a:schemeClr val="tx1"/>
                </a:solidFill>
              </a:rPr>
              <a:t>?  </a:t>
            </a:r>
            <a:r>
              <a:rPr lang="en-US" altLang="ko-KR" sz="28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꿈</a:t>
            </a:r>
            <a:endParaRPr lang="en-US" altLang="ko-KR" sz="2800" dirty="0">
              <a:solidFill>
                <a:srgbClr val="0070C0"/>
              </a:solidFill>
            </a:endParaRPr>
          </a:p>
          <a:p>
            <a:pPr eaLnBrk="1" hangingPunct="1">
              <a:lnSpc>
                <a:spcPct val="150000"/>
              </a:lnSpc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altLang="ko-KR" sz="4800" dirty="0">
                <a:solidFill>
                  <a:schemeClr val="tx1"/>
                </a:solidFill>
              </a:rPr>
              <a:t> I</a:t>
            </a:r>
            <a:r>
              <a:rPr lang="ko-KR" altLang="en-US" sz="4800" dirty="0">
                <a:solidFill>
                  <a:schemeClr val="tx1"/>
                </a:solidFill>
              </a:rPr>
              <a:t> </a:t>
            </a:r>
            <a:r>
              <a:rPr lang="en-US" altLang="ko-KR" sz="4800" dirty="0">
                <a:solidFill>
                  <a:schemeClr val="tx1"/>
                </a:solidFill>
              </a:rPr>
              <a:t>want</a:t>
            </a:r>
            <a:r>
              <a:rPr lang="ko-KR" altLang="en-US" sz="4800" dirty="0">
                <a:solidFill>
                  <a:schemeClr val="tx1"/>
                </a:solidFill>
              </a:rPr>
              <a:t> </a:t>
            </a:r>
            <a:r>
              <a:rPr lang="en-US" altLang="ko-KR" sz="4800" dirty="0">
                <a:solidFill>
                  <a:schemeClr val="tx1"/>
                </a:solidFill>
              </a:rPr>
              <a:t>to be </a:t>
            </a:r>
            <a:r>
              <a:rPr lang="en-US" altLang="ko-KR" sz="6000" dirty="0">
                <a:solidFill>
                  <a:schemeClr val="tx1"/>
                </a:solidFill>
              </a:rPr>
              <a:t>___</a:t>
            </a:r>
            <a:r>
              <a:rPr lang="en-US" altLang="ko-KR" sz="4800" dirty="0">
                <a:solidFill>
                  <a:schemeClr val="tx1"/>
                </a:solidFill>
              </a:rPr>
              <a:t> . </a:t>
            </a:r>
          </a:p>
          <a:p>
            <a:pPr marL="0" indent="0" eaLnBrk="1" hangingPunct="1">
              <a:lnSpc>
                <a:spcPct val="150000"/>
              </a:lnSpc>
              <a:buClr>
                <a:srgbClr val="002060"/>
              </a:buClr>
              <a:buNone/>
            </a:pPr>
            <a:r>
              <a:rPr lang="ko-KR" altLang="en-US" sz="2800" dirty="0">
                <a:solidFill>
                  <a:schemeClr val="tx1"/>
                </a:solidFill>
              </a:rPr>
              <a:t>       나는 무엇이 되고 싶은가</a:t>
            </a:r>
            <a:r>
              <a:rPr lang="en-US" altLang="ko-KR" sz="2800" dirty="0">
                <a:solidFill>
                  <a:schemeClr val="tx1"/>
                </a:solidFill>
              </a:rPr>
              <a:t>? </a:t>
            </a:r>
            <a:r>
              <a:rPr lang="en-US" altLang="ko-KR" sz="28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2800" dirty="0">
                <a:solidFill>
                  <a:srgbClr val="0070C0"/>
                </a:solidFill>
                <a:sym typeface="Wingdings" panose="05000000000000000000" pitchFamily="2" charset="2"/>
              </a:rPr>
              <a:t>꿈을 위한 수단</a:t>
            </a:r>
            <a:endParaRPr lang="en-US" altLang="ko-K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7266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7276D8D5-ACB9-4867-A333-64A15B43B3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548680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수업진행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9C746CE-BB8F-426C-9656-A3953070AF73}"/>
              </a:ext>
            </a:extLst>
          </p:cNvPr>
          <p:cNvSpPr txBox="1">
            <a:spLocks/>
          </p:cNvSpPr>
          <p:nvPr/>
        </p:nvSpPr>
        <p:spPr bwMode="auto">
          <a:xfrm>
            <a:off x="403176" y="1484635"/>
            <a:ext cx="8424837" cy="396021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anchor="t"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altLang="ko-KR" dirty="0">
                <a:solidFill>
                  <a:schemeClr val="tx1"/>
                </a:solidFill>
              </a:rPr>
              <a:t> 4</a:t>
            </a:r>
            <a:r>
              <a:rPr lang="ko-KR" altLang="en-US" dirty="0">
                <a:solidFill>
                  <a:schemeClr val="tx1"/>
                </a:solidFill>
              </a:rPr>
              <a:t>주차 </a:t>
            </a:r>
            <a:r>
              <a:rPr lang="en-US" altLang="ko-KR" dirty="0">
                <a:solidFill>
                  <a:schemeClr val="tx1"/>
                </a:solidFill>
              </a:rPr>
              <a:t>:</a:t>
            </a:r>
          </a:p>
          <a:p>
            <a:pPr lvl="1" eaLnBrk="1" hangingPunct="1">
              <a:buClr>
                <a:srgbClr val="002060"/>
              </a:buClr>
            </a:pPr>
            <a:r>
              <a:rPr lang="ko-KR" altLang="en-US" sz="2600" dirty="0">
                <a:solidFill>
                  <a:srgbClr val="0070C0"/>
                </a:solidFill>
              </a:rPr>
              <a:t>버킷 리스트 </a:t>
            </a:r>
            <a:r>
              <a:rPr lang="en-US" altLang="ko-KR" sz="2600" dirty="0"/>
              <a:t>:</a:t>
            </a:r>
            <a:r>
              <a:rPr lang="en-US" altLang="ko-KR" sz="2600" dirty="0">
                <a:sym typeface="Wingdings" panose="05000000000000000000" pitchFamily="2" charset="2"/>
              </a:rPr>
              <a:t> </a:t>
            </a:r>
            <a:r>
              <a:rPr lang="en-US" altLang="ko-KR" sz="2600" dirty="0"/>
              <a:t>10</a:t>
            </a:r>
            <a:r>
              <a:rPr lang="ko-KR" altLang="en-US" sz="2600" dirty="0"/>
              <a:t>가지 이상</a:t>
            </a:r>
            <a:endParaRPr lang="en-US" altLang="ko-KR" sz="2600" dirty="0"/>
          </a:p>
          <a:p>
            <a:pPr lvl="1" eaLnBrk="1" hangingPunct="1">
              <a:buClr>
                <a:srgbClr val="002060"/>
              </a:buClr>
            </a:pPr>
            <a:r>
              <a:rPr lang="ko-KR" altLang="en-US" sz="2600" dirty="0">
                <a:solidFill>
                  <a:srgbClr val="0070C0"/>
                </a:solidFill>
              </a:rPr>
              <a:t>나의 꿈</a:t>
            </a:r>
            <a:r>
              <a:rPr lang="ko-KR" altLang="en-US" sz="2600" dirty="0"/>
              <a:t> </a:t>
            </a:r>
            <a:r>
              <a:rPr lang="en-US" altLang="ko-KR" sz="2600" dirty="0"/>
              <a:t>:</a:t>
            </a:r>
            <a:r>
              <a:rPr lang="en-US" altLang="ko-KR" sz="2600" dirty="0">
                <a:solidFill>
                  <a:srgbClr val="C00000"/>
                </a:solidFill>
              </a:rPr>
              <a:t> 1</a:t>
            </a:r>
            <a:r>
              <a:rPr lang="ko-KR" altLang="en-US" sz="2600" dirty="0">
                <a:solidFill>
                  <a:srgbClr val="C00000"/>
                </a:solidFill>
              </a:rPr>
              <a:t>분 분량</a:t>
            </a:r>
            <a:r>
              <a:rPr lang="ko-KR" altLang="en-US" sz="2600" dirty="0"/>
              <a:t>으로 작성 </a:t>
            </a:r>
            <a:r>
              <a:rPr lang="en-US" altLang="ko-KR" sz="2600" dirty="0">
                <a:solidFill>
                  <a:srgbClr val="C00000"/>
                </a:solidFill>
                <a:sym typeface="Wingdings" panose="05000000000000000000" pitchFamily="2" charset="2"/>
              </a:rPr>
              <a:t>(</a:t>
            </a:r>
            <a:r>
              <a:rPr lang="ko-KR" altLang="en-US" sz="2600" dirty="0">
                <a:solidFill>
                  <a:srgbClr val="C00000"/>
                </a:solidFill>
                <a:sym typeface="Wingdings" panose="05000000000000000000" pitchFamily="2" charset="2"/>
              </a:rPr>
              <a:t>최소 </a:t>
            </a:r>
            <a:r>
              <a:rPr lang="en-US" altLang="ko-KR" sz="2600" dirty="0">
                <a:solidFill>
                  <a:srgbClr val="C00000"/>
                </a:solidFill>
                <a:sym typeface="Wingdings" panose="05000000000000000000" pitchFamily="2" charset="2"/>
              </a:rPr>
              <a:t>200</a:t>
            </a:r>
            <a:r>
              <a:rPr lang="ko-KR" altLang="en-US" sz="2600" dirty="0">
                <a:solidFill>
                  <a:srgbClr val="C00000"/>
                </a:solidFill>
                <a:sym typeface="Wingdings" panose="05000000000000000000" pitchFamily="2" charset="2"/>
              </a:rPr>
              <a:t>자 이상</a:t>
            </a:r>
            <a:r>
              <a:rPr lang="en-US" altLang="ko-KR" sz="2600" dirty="0">
                <a:solidFill>
                  <a:srgbClr val="C00000"/>
                </a:solidFill>
                <a:sym typeface="Wingdings" panose="05000000000000000000" pitchFamily="2" charset="2"/>
              </a:rPr>
              <a:t>)</a:t>
            </a:r>
            <a:endParaRPr lang="en-US" altLang="ko-KR" sz="2600" dirty="0">
              <a:sym typeface="Wingdings" panose="05000000000000000000" pitchFamily="2" charset="2"/>
            </a:endParaRPr>
          </a:p>
          <a:p>
            <a:pPr marL="457200" lvl="1" indent="0" eaLnBrk="1" hangingPunct="1">
              <a:buClr>
                <a:srgbClr val="002060"/>
              </a:buClr>
              <a:buNone/>
            </a:pPr>
            <a:r>
              <a:rPr lang="ko-KR" altLang="en-US" sz="2600" dirty="0">
                <a:sym typeface="Wingdings" panose="05000000000000000000" pitchFamily="2" charset="2"/>
              </a:rPr>
              <a:t>                  </a:t>
            </a:r>
            <a:r>
              <a:rPr lang="en-US" altLang="ko-KR" sz="2600" dirty="0">
                <a:sym typeface="Wingdings" panose="05000000000000000000" pitchFamily="2" charset="2"/>
              </a:rPr>
              <a:t>csjob.induk.ac.kr</a:t>
            </a:r>
            <a:r>
              <a:rPr lang="ko-KR" altLang="en-US" sz="2600" dirty="0">
                <a:sym typeface="Wingdings" panose="05000000000000000000" pitchFamily="2" charset="2"/>
              </a:rPr>
              <a:t>에 저장</a:t>
            </a:r>
            <a:endParaRPr lang="en-US" altLang="ko-KR" sz="2600" dirty="0">
              <a:sym typeface="Wingdings" panose="05000000000000000000" pitchFamily="2" charset="2"/>
            </a:endParaRPr>
          </a:p>
          <a:p>
            <a:pPr marL="457200" lvl="1" indent="0" eaLnBrk="1" hangingPunct="1">
              <a:buClr>
                <a:srgbClr val="002060"/>
              </a:buClr>
              <a:buNone/>
            </a:pPr>
            <a:endParaRPr kumimoji="0" lang="en-US" altLang="ko-KR" sz="1000" dirty="0">
              <a:latin typeface="굴림" panose="020B0600000101010101" pitchFamily="50" charset="-127"/>
              <a:sym typeface="Wingdings" panose="05000000000000000000" pitchFamily="2" charset="2"/>
            </a:endParaRPr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v"/>
            </a:pPr>
            <a:r>
              <a:rPr lang="en-US" altLang="ko-KR" dirty="0">
                <a:solidFill>
                  <a:schemeClr val="tx1"/>
                </a:solidFill>
              </a:rPr>
              <a:t> 5</a:t>
            </a:r>
            <a:r>
              <a:rPr lang="ko-KR" altLang="en-US" dirty="0">
                <a:solidFill>
                  <a:schemeClr val="tx1"/>
                </a:solidFill>
              </a:rPr>
              <a:t>주차 </a:t>
            </a:r>
            <a:r>
              <a:rPr lang="en-US" altLang="ko-KR" dirty="0">
                <a:solidFill>
                  <a:schemeClr val="tx1"/>
                </a:solidFill>
              </a:rPr>
              <a:t>:</a:t>
            </a:r>
          </a:p>
          <a:p>
            <a:pPr lvl="1" eaLnBrk="1" hangingPunct="1">
              <a:buClr>
                <a:srgbClr val="002060"/>
              </a:buClr>
            </a:pPr>
            <a:r>
              <a:rPr lang="ko-KR" altLang="en-US" sz="2600" dirty="0"/>
              <a:t>발표 </a:t>
            </a:r>
            <a:r>
              <a:rPr lang="en-US" altLang="ko-KR" sz="2600" dirty="0"/>
              <a:t>(</a:t>
            </a:r>
            <a:r>
              <a:rPr lang="ko-KR" altLang="en-US" sz="2600" dirty="0"/>
              <a:t>작성한 내용 보고 발표 가능</a:t>
            </a:r>
            <a:r>
              <a:rPr lang="en-US" altLang="ko-KR" sz="2600" dirty="0"/>
              <a:t>)</a:t>
            </a:r>
            <a:endParaRPr kumimoji="0" lang="en-US" altLang="ko-KR" sz="2600" dirty="0">
              <a:solidFill>
                <a:srgbClr val="FF000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3130DFF9-025F-4EF4-8BC8-3CF4A4270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20688"/>
            <a:ext cx="8058150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11976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1560</TotalTime>
  <Words>211</Words>
  <Application>Microsoft Office PowerPoint</Application>
  <PresentationFormat>화면 슬라이드 쇼(4:3)</PresentationFormat>
  <Paragraphs>64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190</cp:revision>
  <dcterms:created xsi:type="dcterms:W3CDTF">2007-08-26T01:30:15Z</dcterms:created>
  <dcterms:modified xsi:type="dcterms:W3CDTF">2025-05-10T06:14:45Z</dcterms:modified>
</cp:coreProperties>
</file>